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3"/>
  </p:notesMasterIdLst>
  <p:handoutMasterIdLst>
    <p:handoutMasterId r:id="rId24"/>
  </p:handoutMasterIdLst>
  <p:sldIdLst>
    <p:sldId id="281" r:id="rId7"/>
    <p:sldId id="369" r:id="rId8"/>
    <p:sldId id="283" r:id="rId9"/>
    <p:sldId id="315" r:id="rId10"/>
    <p:sldId id="320" r:id="rId11"/>
    <p:sldId id="322" r:id="rId12"/>
    <p:sldId id="354" r:id="rId13"/>
    <p:sldId id="316" r:id="rId14"/>
    <p:sldId id="355" r:id="rId15"/>
    <p:sldId id="317" r:id="rId16"/>
    <p:sldId id="362" r:id="rId17"/>
    <p:sldId id="292" r:id="rId18"/>
    <p:sldId id="358" r:id="rId19"/>
    <p:sldId id="366" r:id="rId20"/>
    <p:sldId id="363" r:id="rId21"/>
    <p:sldId id="367" r:id="rId22"/>
  </p:sldIdLst>
  <p:sldSz cx="16257588" cy="9144000"/>
  <p:notesSz cx="6858000" cy="9144000"/>
  <p:embeddedFontLst>
    <p:embeddedFont>
      <p:font typeface="Calibri" panose="020F0502020204030204" pitchFamily="34" charset="0"/>
      <p:regular r:id="rId25"/>
      <p:bold r:id="rId26"/>
      <p:italic r:id="rId27"/>
      <p:boldItalic r:id="rId28"/>
    </p:embeddedFont>
    <p:embeddedFont>
      <p:font typeface="Overpass Mono" panose="020B0604020202020204" charset="0"/>
      <p:regular r:id="rId29"/>
      <p:bold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5" clrIdx="1">
    <p:extLst>
      <p:ext uri="{19B8F6BF-5375-455C-9EA6-DF929625EA0E}">
        <p15:presenceInfo xmlns:p15="http://schemas.microsoft.com/office/powerpoint/2012/main" userId="S::ger.graus@ico.org.uk::2c3eda81-664f-45aa-9130-b5e7537e5789" providerId="AD"/>
      </p:ext>
    </p:extLst>
  </p:cmAuthor>
  <p:cmAuthor id="3" name="Sarah Nietopski" initials="SN [2]" lastIdx="4"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19967"/>
    <a:srgbClr val="791D7E"/>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FA447-1BBB-4B72-AAD3-E2C482DC4E86}" v="2" dt="2021-07-01T10:22:58.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0"/>
    <p:restoredTop sz="96085" autoAdjust="0"/>
  </p:normalViewPr>
  <p:slideViewPr>
    <p:cSldViewPr snapToGrid="0" snapToObjects="1">
      <p:cViewPr varScale="1">
        <p:scale>
          <a:sx n="76" d="100"/>
          <a:sy n="76" d="100"/>
        </p:scale>
        <p:origin x="176" y="80"/>
      </p:cViewPr>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font" Target="fonts/font10.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Covell" userId="83bad5da-0739-40d9-8fd5-2f0ca6844cdd" providerId="ADAL" clId="{7D9FA447-1BBB-4B72-AAD3-E2C482DC4E86}"/>
    <pc:docChg chg="undo custSel modSld">
      <pc:chgData name="Jonathan Covell" userId="83bad5da-0739-40d9-8fd5-2f0ca6844cdd" providerId="ADAL" clId="{7D9FA447-1BBB-4B72-AAD3-E2C482DC4E86}" dt="2021-07-01T10:25:08.901" v="32" actId="1036"/>
      <pc:docMkLst>
        <pc:docMk/>
      </pc:docMkLst>
      <pc:sldChg chg="modSp mod">
        <pc:chgData name="Jonathan Covell" userId="83bad5da-0739-40d9-8fd5-2f0ca6844cdd" providerId="ADAL" clId="{7D9FA447-1BBB-4B72-AAD3-E2C482DC4E86}" dt="2021-07-01T10:19:45.862" v="1" actId="255"/>
        <pc:sldMkLst>
          <pc:docMk/>
          <pc:sldMk cId="1697286154" sldId="283"/>
        </pc:sldMkLst>
        <pc:spChg chg="mod">
          <ac:chgData name="Jonathan Covell" userId="83bad5da-0739-40d9-8fd5-2f0ca6844cdd" providerId="ADAL" clId="{7D9FA447-1BBB-4B72-AAD3-E2C482DC4E86}" dt="2021-07-01T10:19:41.100" v="0" actId="255"/>
          <ac:spMkLst>
            <pc:docMk/>
            <pc:sldMk cId="1697286154" sldId="283"/>
            <ac:spMk id="5" creationId="{7EABAA44-7CD6-264D-A03B-3BF71DA1B552}"/>
          </ac:spMkLst>
        </pc:spChg>
        <pc:spChg chg="mod">
          <ac:chgData name="Jonathan Covell" userId="83bad5da-0739-40d9-8fd5-2f0ca6844cdd" providerId="ADAL" clId="{7D9FA447-1BBB-4B72-AAD3-E2C482DC4E86}" dt="2021-07-01T10:19:45.862" v="1" actId="255"/>
          <ac:spMkLst>
            <pc:docMk/>
            <pc:sldMk cId="1697286154" sldId="283"/>
            <ac:spMk id="57" creationId="{0A001699-6CB7-9744-AA1B-900AE0A3A169}"/>
          </ac:spMkLst>
        </pc:spChg>
      </pc:sldChg>
      <pc:sldChg chg="delSp mod">
        <pc:chgData name="Jonathan Covell" userId="83bad5da-0739-40d9-8fd5-2f0ca6844cdd" providerId="ADAL" clId="{7D9FA447-1BBB-4B72-AAD3-E2C482DC4E86}" dt="2021-07-01T10:20:57.075" v="2" actId="478"/>
        <pc:sldMkLst>
          <pc:docMk/>
          <pc:sldMk cId="2859589432" sldId="317"/>
        </pc:sldMkLst>
        <pc:picChg chg="del">
          <ac:chgData name="Jonathan Covell" userId="83bad5da-0739-40d9-8fd5-2f0ca6844cdd" providerId="ADAL" clId="{7D9FA447-1BBB-4B72-AAD3-E2C482DC4E86}" dt="2021-07-01T10:20:57.075" v="2" actId="478"/>
          <ac:picMkLst>
            <pc:docMk/>
            <pc:sldMk cId="2859589432" sldId="317"/>
            <ac:picMk id="11" creationId="{34E0704E-8C28-C443-871C-95B1F23BF90B}"/>
          </ac:picMkLst>
        </pc:picChg>
      </pc:sldChg>
      <pc:sldChg chg="delSp modSp mod">
        <pc:chgData name="Jonathan Covell" userId="83bad5da-0739-40d9-8fd5-2f0ca6844cdd" providerId="ADAL" clId="{7D9FA447-1BBB-4B72-AAD3-E2C482DC4E86}" dt="2021-07-01T10:25:08.901" v="32" actId="1036"/>
        <pc:sldMkLst>
          <pc:docMk/>
          <pc:sldMk cId="323872909" sldId="362"/>
        </pc:sldMkLst>
        <pc:spChg chg="mod">
          <ac:chgData name="Jonathan Covell" userId="83bad5da-0739-40d9-8fd5-2f0ca6844cdd" providerId="ADAL" clId="{7D9FA447-1BBB-4B72-AAD3-E2C482DC4E86}" dt="2021-07-01T10:25:08.901" v="32" actId="1036"/>
          <ac:spMkLst>
            <pc:docMk/>
            <pc:sldMk cId="323872909" sldId="362"/>
            <ac:spMk id="17" creationId="{D15B7433-3E3F-304F-A4F1-4C3816F9E962}"/>
          </ac:spMkLst>
        </pc:spChg>
        <pc:grpChg chg="mod">
          <ac:chgData name="Jonathan Covell" userId="83bad5da-0739-40d9-8fd5-2f0ca6844cdd" providerId="ADAL" clId="{7D9FA447-1BBB-4B72-AAD3-E2C482DC4E86}" dt="2021-07-01T10:24:36.024" v="28" actId="1035"/>
          <ac:grpSpMkLst>
            <pc:docMk/>
            <pc:sldMk cId="323872909" sldId="362"/>
            <ac:grpSpMk id="26" creationId="{2BD3A505-AA72-C34D-9377-9EBD91165F51}"/>
          </ac:grpSpMkLst>
        </pc:grpChg>
        <pc:picChg chg="del">
          <ac:chgData name="Jonathan Covell" userId="83bad5da-0739-40d9-8fd5-2f0ca6844cdd" providerId="ADAL" clId="{7D9FA447-1BBB-4B72-AAD3-E2C482DC4E86}" dt="2021-07-01T10:21:08.356" v="3" actId="478"/>
          <ac:picMkLst>
            <pc:docMk/>
            <pc:sldMk cId="323872909" sldId="362"/>
            <ac:picMk id="11" creationId="{34E0704E-8C28-C443-871C-95B1F23BF90B}"/>
          </ac:picMkLst>
        </pc:picChg>
      </pc:sldChg>
      <pc:sldChg chg="addSp delSp modSp mod modAnim">
        <pc:chgData name="Jonathan Covell" userId="83bad5da-0739-40d9-8fd5-2f0ca6844cdd" providerId="ADAL" clId="{7D9FA447-1BBB-4B72-AAD3-E2C482DC4E86}" dt="2021-07-01T10:24:02.103" v="26" actId="207"/>
        <pc:sldMkLst>
          <pc:docMk/>
          <pc:sldMk cId="538016635" sldId="363"/>
        </pc:sldMkLst>
        <pc:spChg chg="mod ord">
          <ac:chgData name="Jonathan Covell" userId="83bad5da-0739-40d9-8fd5-2f0ca6844cdd" providerId="ADAL" clId="{7D9FA447-1BBB-4B72-AAD3-E2C482DC4E86}" dt="2021-07-01T10:24:02.103" v="26" actId="207"/>
          <ac:spMkLst>
            <pc:docMk/>
            <pc:sldMk cId="538016635" sldId="363"/>
            <ac:spMk id="2" creationId="{C88C7A76-77DC-5D45-90D5-487582B5EA6A}"/>
          </ac:spMkLst>
        </pc:spChg>
        <pc:spChg chg="mod">
          <ac:chgData name="Jonathan Covell" userId="83bad5da-0739-40d9-8fd5-2f0ca6844cdd" providerId="ADAL" clId="{7D9FA447-1BBB-4B72-AAD3-E2C482DC4E86}" dt="2021-07-01T10:22:57.612" v="18"/>
          <ac:spMkLst>
            <pc:docMk/>
            <pc:sldMk cId="538016635" sldId="363"/>
            <ac:spMk id="54" creationId="{7AC740BB-8161-4689-B3E8-D8A0A5264084}"/>
          </ac:spMkLst>
        </pc:spChg>
        <pc:spChg chg="mod">
          <ac:chgData name="Jonathan Covell" userId="83bad5da-0739-40d9-8fd5-2f0ca6844cdd" providerId="ADAL" clId="{7D9FA447-1BBB-4B72-AAD3-E2C482DC4E86}" dt="2021-07-01T10:22:57.612" v="18"/>
          <ac:spMkLst>
            <pc:docMk/>
            <pc:sldMk cId="538016635" sldId="363"/>
            <ac:spMk id="56" creationId="{FBF8AECE-AB1B-49AC-87CD-1DAEF789CA03}"/>
          </ac:spMkLst>
        </pc:spChg>
        <pc:spChg chg="mod">
          <ac:chgData name="Jonathan Covell" userId="83bad5da-0739-40d9-8fd5-2f0ca6844cdd" providerId="ADAL" clId="{7D9FA447-1BBB-4B72-AAD3-E2C482DC4E86}" dt="2021-07-01T10:22:57.612" v="18"/>
          <ac:spMkLst>
            <pc:docMk/>
            <pc:sldMk cId="538016635" sldId="363"/>
            <ac:spMk id="57" creationId="{8E1EF94A-9363-4BBA-AB61-C1F3FCA3596A}"/>
          </ac:spMkLst>
        </pc:spChg>
        <pc:spChg chg="add mod">
          <ac:chgData name="Jonathan Covell" userId="83bad5da-0739-40d9-8fd5-2f0ca6844cdd" providerId="ADAL" clId="{7D9FA447-1BBB-4B72-AAD3-E2C482DC4E86}" dt="2021-07-01T10:22:58.838" v="19" actId="164"/>
          <ac:spMkLst>
            <pc:docMk/>
            <pc:sldMk cId="538016635" sldId="363"/>
            <ac:spMk id="60" creationId="{B9CEE80E-DE3C-44EB-83FB-A079D49534EF}"/>
          </ac:spMkLst>
        </pc:spChg>
        <pc:spChg chg="mod">
          <ac:chgData name="Jonathan Covell" userId="83bad5da-0739-40d9-8fd5-2f0ca6844cdd" providerId="ADAL" clId="{7D9FA447-1BBB-4B72-AAD3-E2C482DC4E86}" dt="2021-07-01T10:22:57.612" v="18"/>
          <ac:spMkLst>
            <pc:docMk/>
            <pc:sldMk cId="538016635" sldId="363"/>
            <ac:spMk id="62" creationId="{1A9E26E7-74D5-4C4E-93CA-5B109994164F}"/>
          </ac:spMkLst>
        </pc:spChg>
        <pc:spChg chg="mod">
          <ac:chgData name="Jonathan Covell" userId="83bad5da-0739-40d9-8fd5-2f0ca6844cdd" providerId="ADAL" clId="{7D9FA447-1BBB-4B72-AAD3-E2C482DC4E86}" dt="2021-07-01T10:22:57.612" v="18"/>
          <ac:spMkLst>
            <pc:docMk/>
            <pc:sldMk cId="538016635" sldId="363"/>
            <ac:spMk id="64" creationId="{DAF5FDD5-4904-49E4-933A-8CAC008BD71A}"/>
          </ac:spMkLst>
        </pc:spChg>
        <pc:spChg chg="mod">
          <ac:chgData name="Jonathan Covell" userId="83bad5da-0739-40d9-8fd5-2f0ca6844cdd" providerId="ADAL" clId="{7D9FA447-1BBB-4B72-AAD3-E2C482DC4E86}" dt="2021-07-01T10:22:57.612" v="18"/>
          <ac:spMkLst>
            <pc:docMk/>
            <pc:sldMk cId="538016635" sldId="363"/>
            <ac:spMk id="65" creationId="{42A8E2D0-B60A-4688-A7DC-283B5BEE22EE}"/>
          </ac:spMkLst>
        </pc:spChg>
        <pc:spChg chg="mod">
          <ac:chgData name="Jonathan Covell" userId="83bad5da-0739-40d9-8fd5-2f0ca6844cdd" providerId="ADAL" clId="{7D9FA447-1BBB-4B72-AAD3-E2C482DC4E86}" dt="2021-07-01T10:22:57.612" v="18"/>
          <ac:spMkLst>
            <pc:docMk/>
            <pc:sldMk cId="538016635" sldId="363"/>
            <ac:spMk id="69" creationId="{BE1254B3-C281-4FFB-866B-9928C9A17282}"/>
          </ac:spMkLst>
        </pc:spChg>
        <pc:spChg chg="mod">
          <ac:chgData name="Jonathan Covell" userId="83bad5da-0739-40d9-8fd5-2f0ca6844cdd" providerId="ADAL" clId="{7D9FA447-1BBB-4B72-AAD3-E2C482DC4E86}" dt="2021-07-01T10:22:57.612" v="18"/>
          <ac:spMkLst>
            <pc:docMk/>
            <pc:sldMk cId="538016635" sldId="363"/>
            <ac:spMk id="71" creationId="{3AEFA810-6BA7-4D51-B3AA-35E8BFA6A97B}"/>
          </ac:spMkLst>
        </pc:spChg>
        <pc:spChg chg="mod">
          <ac:chgData name="Jonathan Covell" userId="83bad5da-0739-40d9-8fd5-2f0ca6844cdd" providerId="ADAL" clId="{7D9FA447-1BBB-4B72-AAD3-E2C482DC4E86}" dt="2021-07-01T10:22:57.612" v="18"/>
          <ac:spMkLst>
            <pc:docMk/>
            <pc:sldMk cId="538016635" sldId="363"/>
            <ac:spMk id="72" creationId="{C6DA958E-940D-40EC-B050-0BBF98893334}"/>
          </ac:spMkLst>
        </pc:spChg>
        <pc:spChg chg="mod">
          <ac:chgData name="Jonathan Covell" userId="83bad5da-0739-40d9-8fd5-2f0ca6844cdd" providerId="ADAL" clId="{7D9FA447-1BBB-4B72-AAD3-E2C482DC4E86}" dt="2021-07-01T10:22:57.612" v="18"/>
          <ac:spMkLst>
            <pc:docMk/>
            <pc:sldMk cId="538016635" sldId="363"/>
            <ac:spMk id="76" creationId="{7894B4B6-93B0-4CB1-91D8-6B8976C1E173}"/>
          </ac:spMkLst>
        </pc:spChg>
        <pc:spChg chg="mod">
          <ac:chgData name="Jonathan Covell" userId="83bad5da-0739-40d9-8fd5-2f0ca6844cdd" providerId="ADAL" clId="{7D9FA447-1BBB-4B72-AAD3-E2C482DC4E86}" dt="2021-07-01T10:22:57.612" v="18"/>
          <ac:spMkLst>
            <pc:docMk/>
            <pc:sldMk cId="538016635" sldId="363"/>
            <ac:spMk id="78" creationId="{F74F246D-CC1B-4775-8CD9-CF274BFDAF84}"/>
          </ac:spMkLst>
        </pc:spChg>
        <pc:spChg chg="mod">
          <ac:chgData name="Jonathan Covell" userId="83bad5da-0739-40d9-8fd5-2f0ca6844cdd" providerId="ADAL" clId="{7D9FA447-1BBB-4B72-AAD3-E2C482DC4E86}" dt="2021-07-01T10:22:57.612" v="18"/>
          <ac:spMkLst>
            <pc:docMk/>
            <pc:sldMk cId="538016635" sldId="363"/>
            <ac:spMk id="79" creationId="{D58CC412-FA56-449A-ABBA-EFDF68DCDD8D}"/>
          </ac:spMkLst>
        </pc:spChg>
        <pc:spChg chg="mod">
          <ac:chgData name="Jonathan Covell" userId="83bad5da-0739-40d9-8fd5-2f0ca6844cdd" providerId="ADAL" clId="{7D9FA447-1BBB-4B72-AAD3-E2C482DC4E86}" dt="2021-07-01T10:22:57.612" v="18"/>
          <ac:spMkLst>
            <pc:docMk/>
            <pc:sldMk cId="538016635" sldId="363"/>
            <ac:spMk id="83" creationId="{AFD68279-7D0C-47A8-9A8D-FD3D4B7FEA50}"/>
          </ac:spMkLst>
        </pc:spChg>
        <pc:spChg chg="mod">
          <ac:chgData name="Jonathan Covell" userId="83bad5da-0739-40d9-8fd5-2f0ca6844cdd" providerId="ADAL" clId="{7D9FA447-1BBB-4B72-AAD3-E2C482DC4E86}" dt="2021-07-01T10:22:57.612" v="18"/>
          <ac:spMkLst>
            <pc:docMk/>
            <pc:sldMk cId="538016635" sldId="363"/>
            <ac:spMk id="85" creationId="{CF200AC8-4B2F-4AA2-A850-32359EFFE316}"/>
          </ac:spMkLst>
        </pc:spChg>
        <pc:spChg chg="mod">
          <ac:chgData name="Jonathan Covell" userId="83bad5da-0739-40d9-8fd5-2f0ca6844cdd" providerId="ADAL" clId="{7D9FA447-1BBB-4B72-AAD3-E2C482DC4E86}" dt="2021-07-01T10:22:57.612" v="18"/>
          <ac:spMkLst>
            <pc:docMk/>
            <pc:sldMk cId="538016635" sldId="363"/>
            <ac:spMk id="86" creationId="{AA04B852-34C5-4ED9-9582-D8BEBC079C7E}"/>
          </ac:spMkLst>
        </pc:spChg>
        <pc:grpChg chg="mod">
          <ac:chgData name="Jonathan Covell" userId="83bad5da-0739-40d9-8fd5-2f0ca6844cdd" providerId="ADAL" clId="{7D9FA447-1BBB-4B72-AAD3-E2C482DC4E86}" dt="2021-07-01T10:23:24.159" v="22" actId="1076"/>
          <ac:grpSpMkLst>
            <pc:docMk/>
            <pc:sldMk cId="538016635" sldId="363"/>
            <ac:grpSpMk id="3" creationId="{CD7FC8BC-C9E1-7342-AEA0-E323DF63843D}"/>
          </ac:grpSpMkLst>
        </pc:grpChg>
        <pc:grpChg chg="add del">
          <ac:chgData name="Jonathan Covell" userId="83bad5da-0739-40d9-8fd5-2f0ca6844cdd" providerId="ADAL" clId="{7D9FA447-1BBB-4B72-AAD3-E2C482DC4E86}" dt="2021-07-01T10:22:57.268" v="17" actId="478"/>
          <ac:grpSpMkLst>
            <pc:docMk/>
            <pc:sldMk cId="538016635" sldId="363"/>
            <ac:grpSpMk id="16" creationId="{12AB2B2A-8400-3842-A093-FFBE4E6A7DEF}"/>
          </ac:grpSpMkLst>
        </pc:grpChg>
        <pc:grpChg chg="add mod">
          <ac:chgData name="Jonathan Covell" userId="83bad5da-0739-40d9-8fd5-2f0ca6844cdd" providerId="ADAL" clId="{7D9FA447-1BBB-4B72-AAD3-E2C482DC4E86}" dt="2021-07-01T10:22:58.838" v="19" actId="164"/>
          <ac:grpSpMkLst>
            <pc:docMk/>
            <pc:sldMk cId="538016635" sldId="363"/>
            <ac:grpSpMk id="53" creationId="{0DE54ACB-7FE1-43AE-B62B-324D7DC5091F}"/>
          </ac:grpSpMkLst>
        </pc:grpChg>
        <pc:grpChg chg="mod">
          <ac:chgData name="Jonathan Covell" userId="83bad5da-0739-40d9-8fd5-2f0ca6844cdd" providerId="ADAL" clId="{7D9FA447-1BBB-4B72-AAD3-E2C482DC4E86}" dt="2021-07-01T10:22:57.612" v="18"/>
          <ac:grpSpMkLst>
            <pc:docMk/>
            <pc:sldMk cId="538016635" sldId="363"/>
            <ac:grpSpMk id="55" creationId="{2D87AB24-33E3-4847-BBA6-D24E2DD41080}"/>
          </ac:grpSpMkLst>
        </pc:grpChg>
        <pc:grpChg chg="add mod">
          <ac:chgData name="Jonathan Covell" userId="83bad5da-0739-40d9-8fd5-2f0ca6844cdd" providerId="ADAL" clId="{7D9FA447-1BBB-4B72-AAD3-E2C482DC4E86}" dt="2021-07-01T10:22:58.838" v="19" actId="164"/>
          <ac:grpSpMkLst>
            <pc:docMk/>
            <pc:sldMk cId="538016635" sldId="363"/>
            <ac:grpSpMk id="61" creationId="{066E7EA9-50A4-40F0-A118-65636BD5FF91}"/>
          </ac:grpSpMkLst>
        </pc:grpChg>
        <pc:grpChg chg="mod">
          <ac:chgData name="Jonathan Covell" userId="83bad5da-0739-40d9-8fd5-2f0ca6844cdd" providerId="ADAL" clId="{7D9FA447-1BBB-4B72-AAD3-E2C482DC4E86}" dt="2021-07-01T10:22:57.612" v="18"/>
          <ac:grpSpMkLst>
            <pc:docMk/>
            <pc:sldMk cId="538016635" sldId="363"/>
            <ac:grpSpMk id="63" creationId="{0982DE18-689A-4600-8CDD-4BA90E3B31F2}"/>
          </ac:grpSpMkLst>
        </pc:grpChg>
        <pc:grpChg chg="add mod">
          <ac:chgData name="Jonathan Covell" userId="83bad5da-0739-40d9-8fd5-2f0ca6844cdd" providerId="ADAL" clId="{7D9FA447-1BBB-4B72-AAD3-E2C482DC4E86}" dt="2021-07-01T10:22:58.838" v="19" actId="164"/>
          <ac:grpSpMkLst>
            <pc:docMk/>
            <pc:sldMk cId="538016635" sldId="363"/>
            <ac:grpSpMk id="68" creationId="{6052DF91-B2D6-4839-821F-871EF09DDA08}"/>
          </ac:grpSpMkLst>
        </pc:grpChg>
        <pc:grpChg chg="mod">
          <ac:chgData name="Jonathan Covell" userId="83bad5da-0739-40d9-8fd5-2f0ca6844cdd" providerId="ADAL" clId="{7D9FA447-1BBB-4B72-AAD3-E2C482DC4E86}" dt="2021-07-01T10:22:57.612" v="18"/>
          <ac:grpSpMkLst>
            <pc:docMk/>
            <pc:sldMk cId="538016635" sldId="363"/>
            <ac:grpSpMk id="70" creationId="{9F8CE825-B934-4BCB-A0D3-AC932FA6267F}"/>
          </ac:grpSpMkLst>
        </pc:grpChg>
        <pc:grpChg chg="add mod">
          <ac:chgData name="Jonathan Covell" userId="83bad5da-0739-40d9-8fd5-2f0ca6844cdd" providerId="ADAL" clId="{7D9FA447-1BBB-4B72-AAD3-E2C482DC4E86}" dt="2021-07-01T10:22:58.838" v="19" actId="164"/>
          <ac:grpSpMkLst>
            <pc:docMk/>
            <pc:sldMk cId="538016635" sldId="363"/>
            <ac:grpSpMk id="75" creationId="{B17FC369-1B41-48E9-9348-AC605EA4806F}"/>
          </ac:grpSpMkLst>
        </pc:grpChg>
        <pc:grpChg chg="mod">
          <ac:chgData name="Jonathan Covell" userId="83bad5da-0739-40d9-8fd5-2f0ca6844cdd" providerId="ADAL" clId="{7D9FA447-1BBB-4B72-AAD3-E2C482DC4E86}" dt="2021-07-01T10:22:57.612" v="18"/>
          <ac:grpSpMkLst>
            <pc:docMk/>
            <pc:sldMk cId="538016635" sldId="363"/>
            <ac:grpSpMk id="77" creationId="{8D4F87F6-22DD-4DD3-AD80-41272F7BBC19}"/>
          </ac:grpSpMkLst>
        </pc:grpChg>
        <pc:grpChg chg="add mod">
          <ac:chgData name="Jonathan Covell" userId="83bad5da-0739-40d9-8fd5-2f0ca6844cdd" providerId="ADAL" clId="{7D9FA447-1BBB-4B72-AAD3-E2C482DC4E86}" dt="2021-07-01T10:22:58.838" v="19" actId="164"/>
          <ac:grpSpMkLst>
            <pc:docMk/>
            <pc:sldMk cId="538016635" sldId="363"/>
            <ac:grpSpMk id="82" creationId="{A5B7FE16-A617-4985-8976-CC410E4043EC}"/>
          </ac:grpSpMkLst>
        </pc:grpChg>
        <pc:grpChg chg="mod">
          <ac:chgData name="Jonathan Covell" userId="83bad5da-0739-40d9-8fd5-2f0ca6844cdd" providerId="ADAL" clId="{7D9FA447-1BBB-4B72-AAD3-E2C482DC4E86}" dt="2021-07-01T10:22:57.612" v="18"/>
          <ac:grpSpMkLst>
            <pc:docMk/>
            <pc:sldMk cId="538016635" sldId="363"/>
            <ac:grpSpMk id="84" creationId="{C44C200B-7977-4DB8-823A-7C50F2C93EB2}"/>
          </ac:grpSpMkLst>
        </pc:grpChg>
        <pc:grpChg chg="add mod ord">
          <ac:chgData name="Jonathan Covell" userId="83bad5da-0739-40d9-8fd5-2f0ca6844cdd" providerId="ADAL" clId="{7D9FA447-1BBB-4B72-AAD3-E2C482DC4E86}" dt="2021-07-01T10:23:01.729" v="20" actId="167"/>
          <ac:grpSpMkLst>
            <pc:docMk/>
            <pc:sldMk cId="538016635" sldId="363"/>
            <ac:grpSpMk id="89" creationId="{056B02B2-FEB5-4F7A-93A2-D62069FB925D}"/>
          </ac:grpSpMkLst>
        </pc:grpChg>
        <pc:cxnChg chg="mod">
          <ac:chgData name="Jonathan Covell" userId="83bad5da-0739-40d9-8fd5-2f0ca6844cdd" providerId="ADAL" clId="{7D9FA447-1BBB-4B72-AAD3-E2C482DC4E86}" dt="2021-07-01T10:22:57.612" v="18"/>
          <ac:cxnSpMkLst>
            <pc:docMk/>
            <pc:sldMk cId="538016635" sldId="363"/>
            <ac:cxnSpMk id="58" creationId="{F9653C0D-2C54-40B1-A8E5-4DD0BBAF6DB6}"/>
          </ac:cxnSpMkLst>
        </pc:cxnChg>
        <pc:cxnChg chg="mod">
          <ac:chgData name="Jonathan Covell" userId="83bad5da-0739-40d9-8fd5-2f0ca6844cdd" providerId="ADAL" clId="{7D9FA447-1BBB-4B72-AAD3-E2C482DC4E86}" dt="2021-07-01T10:22:57.612" v="18"/>
          <ac:cxnSpMkLst>
            <pc:docMk/>
            <pc:sldMk cId="538016635" sldId="363"/>
            <ac:cxnSpMk id="59" creationId="{B530C7A3-0BDB-4597-8245-B25FCA93E728}"/>
          </ac:cxnSpMkLst>
        </pc:cxnChg>
        <pc:cxnChg chg="mod">
          <ac:chgData name="Jonathan Covell" userId="83bad5da-0739-40d9-8fd5-2f0ca6844cdd" providerId="ADAL" clId="{7D9FA447-1BBB-4B72-AAD3-E2C482DC4E86}" dt="2021-07-01T10:22:57.612" v="18"/>
          <ac:cxnSpMkLst>
            <pc:docMk/>
            <pc:sldMk cId="538016635" sldId="363"/>
            <ac:cxnSpMk id="66" creationId="{32ED8EB3-44FB-440C-9294-6773ADF763E6}"/>
          </ac:cxnSpMkLst>
        </pc:cxnChg>
        <pc:cxnChg chg="mod">
          <ac:chgData name="Jonathan Covell" userId="83bad5da-0739-40d9-8fd5-2f0ca6844cdd" providerId="ADAL" clId="{7D9FA447-1BBB-4B72-AAD3-E2C482DC4E86}" dt="2021-07-01T10:22:57.612" v="18"/>
          <ac:cxnSpMkLst>
            <pc:docMk/>
            <pc:sldMk cId="538016635" sldId="363"/>
            <ac:cxnSpMk id="67" creationId="{932C9776-B3F2-4847-814E-61A30EB35DA5}"/>
          </ac:cxnSpMkLst>
        </pc:cxnChg>
        <pc:cxnChg chg="mod">
          <ac:chgData name="Jonathan Covell" userId="83bad5da-0739-40d9-8fd5-2f0ca6844cdd" providerId="ADAL" clId="{7D9FA447-1BBB-4B72-AAD3-E2C482DC4E86}" dt="2021-07-01T10:22:57.612" v="18"/>
          <ac:cxnSpMkLst>
            <pc:docMk/>
            <pc:sldMk cId="538016635" sldId="363"/>
            <ac:cxnSpMk id="73" creationId="{265B267A-D883-44E7-8244-F596541D46D3}"/>
          </ac:cxnSpMkLst>
        </pc:cxnChg>
        <pc:cxnChg chg="mod">
          <ac:chgData name="Jonathan Covell" userId="83bad5da-0739-40d9-8fd5-2f0ca6844cdd" providerId="ADAL" clId="{7D9FA447-1BBB-4B72-AAD3-E2C482DC4E86}" dt="2021-07-01T10:22:57.612" v="18"/>
          <ac:cxnSpMkLst>
            <pc:docMk/>
            <pc:sldMk cId="538016635" sldId="363"/>
            <ac:cxnSpMk id="74" creationId="{5B6304D0-74EC-4983-BB51-1D6E684E780F}"/>
          </ac:cxnSpMkLst>
        </pc:cxnChg>
        <pc:cxnChg chg="mod">
          <ac:chgData name="Jonathan Covell" userId="83bad5da-0739-40d9-8fd5-2f0ca6844cdd" providerId="ADAL" clId="{7D9FA447-1BBB-4B72-AAD3-E2C482DC4E86}" dt="2021-07-01T10:22:57.612" v="18"/>
          <ac:cxnSpMkLst>
            <pc:docMk/>
            <pc:sldMk cId="538016635" sldId="363"/>
            <ac:cxnSpMk id="80" creationId="{6FA4ED0E-4D1A-45C8-A2CD-2BB43096F925}"/>
          </ac:cxnSpMkLst>
        </pc:cxnChg>
        <pc:cxnChg chg="mod">
          <ac:chgData name="Jonathan Covell" userId="83bad5da-0739-40d9-8fd5-2f0ca6844cdd" providerId="ADAL" clId="{7D9FA447-1BBB-4B72-AAD3-E2C482DC4E86}" dt="2021-07-01T10:22:57.612" v="18"/>
          <ac:cxnSpMkLst>
            <pc:docMk/>
            <pc:sldMk cId="538016635" sldId="363"/>
            <ac:cxnSpMk id="81" creationId="{56801BF7-8D8D-4C0F-A977-7C1888A696D9}"/>
          </ac:cxnSpMkLst>
        </pc:cxnChg>
        <pc:cxnChg chg="mod">
          <ac:chgData name="Jonathan Covell" userId="83bad5da-0739-40d9-8fd5-2f0ca6844cdd" providerId="ADAL" clId="{7D9FA447-1BBB-4B72-AAD3-E2C482DC4E86}" dt="2021-07-01T10:22:57.612" v="18"/>
          <ac:cxnSpMkLst>
            <pc:docMk/>
            <pc:sldMk cId="538016635" sldId="363"/>
            <ac:cxnSpMk id="87" creationId="{FA92443C-5512-4C6C-B0DB-D0726109EFD6}"/>
          </ac:cxnSpMkLst>
        </pc:cxnChg>
        <pc:cxnChg chg="mod">
          <ac:chgData name="Jonathan Covell" userId="83bad5da-0739-40d9-8fd5-2f0ca6844cdd" providerId="ADAL" clId="{7D9FA447-1BBB-4B72-AAD3-E2C482DC4E86}" dt="2021-07-01T10:22:57.612" v="18"/>
          <ac:cxnSpMkLst>
            <pc:docMk/>
            <pc:sldMk cId="538016635" sldId="363"/>
            <ac:cxnSpMk id="88" creationId="{E0408AF3-8572-4754-8C5D-F2373A7A12E3}"/>
          </ac:cxnSpMkLst>
        </pc:cxnChg>
      </pc:sldChg>
      <pc:sldChg chg="modSp mod">
        <pc:chgData name="Jonathan Covell" userId="83bad5da-0739-40d9-8fd5-2f0ca6844cdd" providerId="ADAL" clId="{7D9FA447-1BBB-4B72-AAD3-E2C482DC4E86}" dt="2021-07-01T10:21:20.251" v="11" actId="20577"/>
        <pc:sldMkLst>
          <pc:docMk/>
          <pc:sldMk cId="1900808267" sldId="367"/>
        </pc:sldMkLst>
        <pc:spChg chg="mod">
          <ac:chgData name="Jonathan Covell" userId="83bad5da-0739-40d9-8fd5-2f0ca6844cdd" providerId="ADAL" clId="{7D9FA447-1BBB-4B72-AAD3-E2C482DC4E86}" dt="2021-07-01T10:21:20.251" v="11" actId="20577"/>
          <ac:spMkLst>
            <pc:docMk/>
            <pc:sldMk cId="1900808267" sldId="367"/>
            <ac:spMk id="24" creationId="{744D2E8C-5C40-F243-840A-A0CF329E3B15}"/>
          </ac:spMkLst>
        </pc:spChg>
      </pc:sldChg>
    </pc:docChg>
  </pc:docChgLst>
  <pc:docChgLst>
    <pc:chgData name="Anya Burgess" userId="de4a795a-acc1-43f2-88ab-7a066ff7019c" providerId="ADAL" clId="{5B662A9F-B9E7-49CA-9FD7-FC329754DA71}"/>
    <pc:docChg chg="modSld">
      <pc:chgData name="Anya Burgess" userId="de4a795a-acc1-43f2-88ab-7a066ff7019c" providerId="ADAL" clId="{5B662A9F-B9E7-49CA-9FD7-FC329754DA71}" dt="2021-07-01T13:37:40.086" v="1" actId="20577"/>
      <pc:docMkLst>
        <pc:docMk/>
      </pc:docMkLst>
      <pc:sldChg chg="modNotesTx">
        <pc:chgData name="Anya Burgess" userId="de4a795a-acc1-43f2-88ab-7a066ff7019c" providerId="ADAL" clId="{5B662A9F-B9E7-49CA-9FD7-FC329754DA71}" dt="2021-07-01T13:02:42.263" v="0" actId="20577"/>
        <pc:sldMkLst>
          <pc:docMk/>
          <pc:sldMk cId="350985411" sldId="281"/>
        </pc:sldMkLst>
      </pc:sldChg>
      <pc:sldChg chg="modNotesTx">
        <pc:chgData name="Anya Burgess" userId="de4a795a-acc1-43f2-88ab-7a066ff7019c" providerId="ADAL" clId="{5B662A9F-B9E7-49CA-9FD7-FC329754DA71}" dt="2021-07-01T13:37:40.086" v="1" actId="20577"/>
        <pc:sldMkLst>
          <pc:docMk/>
          <pc:sldMk cId="1900808267" sldId="3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7/1/2021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Calibri" panose="020B0604020202020204" pitchFamily="34" charset="0"/>
              <a:buChar char="•"/>
            </a:pPr>
            <a:r>
              <a:rPr lang="en-GB" sz="1600" dirty="0">
                <a:latin typeface="+mn-lt"/>
                <a:ea typeface="Calibri"/>
                <a:cs typeface="Calibri"/>
                <a:sym typeface="Calibri"/>
              </a:rPr>
              <a:t>Read through the story or hand out the </a:t>
            </a:r>
            <a:r>
              <a:rPr lang="en-GB" sz="1600" b="1" dirty="0">
                <a:latin typeface="+mn-lt"/>
                <a:ea typeface="Calibri"/>
                <a:cs typeface="Calibri"/>
                <a:sym typeface="Calibri"/>
              </a:rPr>
              <a:t>Jay’s Personal Data worksheet </a:t>
            </a:r>
            <a:r>
              <a:rPr lang="en-GB" sz="1600" dirty="0">
                <a:latin typeface="+mn-lt"/>
                <a:ea typeface="Calibri"/>
                <a:cs typeface="Calibri"/>
                <a:sym typeface="Calibri"/>
              </a:rPr>
              <a:t>to groups of pupils. There are at least four pieces of personal data in the story that could be learnt about Jay. Can pupils spot them all?</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26389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Calibri" panose="020B0604020202020204" pitchFamily="34" charset="0"/>
              <a:buChar char="•"/>
            </a:pPr>
            <a:r>
              <a:rPr lang="en-GB" sz="1600" dirty="0">
                <a:latin typeface="+mn-lt"/>
                <a:ea typeface="Calibri"/>
                <a:cs typeface="Calibri"/>
                <a:sym typeface="Calibri"/>
              </a:rPr>
              <a:t>Reveal the four</a:t>
            </a:r>
            <a:r>
              <a:rPr lang="en-GB" sz="1600" baseline="0" dirty="0">
                <a:latin typeface="+mn-lt"/>
                <a:ea typeface="Calibri"/>
                <a:cs typeface="Calibri"/>
                <a:sym typeface="Calibri"/>
              </a:rPr>
              <a:t> pieces of personal data that Jay has shared</a:t>
            </a:r>
            <a:r>
              <a:rPr lang="en-GB" sz="1600" dirty="0">
                <a:latin typeface="+mn-lt"/>
                <a:ea typeface="Calibri"/>
                <a:cs typeface="Calibri"/>
                <a:sym typeface="Calibri"/>
              </a:rPr>
              <a:t>.</a:t>
            </a:r>
          </a:p>
          <a:p>
            <a:pPr marL="285750" marR="0" lvl="0" indent="-285750" algn="l" defTabSz="1219261" rtl="0" eaLnBrk="1" fontAlgn="auto" latinLnBrk="0" hangingPunct="1">
              <a:lnSpc>
                <a:spcPct val="117999"/>
              </a:lnSpc>
              <a:spcBef>
                <a:spcPts val="0"/>
              </a:spcBef>
              <a:spcAft>
                <a:spcPts val="0"/>
              </a:spcAft>
              <a:buClrTx/>
              <a:buSzTx/>
              <a:buFont typeface="Calibri" panose="020B0604020202020204" pitchFamily="34" charset="0"/>
              <a:buChar char="•"/>
              <a:tabLst/>
              <a:defRPr/>
            </a:pPr>
            <a:r>
              <a:rPr lang="en-GB" sz="1600" dirty="0">
                <a:latin typeface="+mn-lt"/>
                <a:ea typeface="Calibri"/>
                <a:cs typeface="Calibri"/>
                <a:sym typeface="Calibri"/>
              </a:rPr>
              <a:t>It’s possible that some pupils may identify other forms of personal data such as IP addresses or cookies. This should be acknowledged if raised, but isn’t the key learning outcome of this exercise.</a:t>
            </a:r>
          </a:p>
          <a:p>
            <a:pPr marL="285750" lvl="0" indent="-285750" algn="l" rtl="0">
              <a:lnSpc>
                <a:spcPct val="117999"/>
              </a:lnSpc>
              <a:spcBef>
                <a:spcPts val="0"/>
              </a:spcBef>
              <a:spcAft>
                <a:spcPts val="0"/>
              </a:spcAft>
              <a:buFont typeface="Calibri" panose="020B0604020202020204" pitchFamily="34" charset="0"/>
              <a:buChar char="•"/>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349075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(10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can collect our personal data to personalise services and make our lives more convenient. Ask pupils</a:t>
            </a:r>
            <a:r>
              <a:rPr lang="en-GB" sz="1600" baseline="0" dirty="0">
                <a:latin typeface="+mn-lt"/>
                <a:ea typeface="Calibri"/>
                <a:cs typeface="Calibri"/>
                <a:sym typeface="Calibri"/>
              </a:rPr>
              <a:t> for examples, and show the three on the slide.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endParaRPr lang="en-GB" sz="1600" b="1"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use our ‘data profiles’ to show us targeted adverts in order to influence our opinions and behaviours. </a:t>
            </a:r>
          </a:p>
          <a:p>
            <a:pPr marL="457200" lvl="0" indent="-311150" algn="l" rtl="0">
              <a:lnSpc>
                <a:spcPct val="117999"/>
              </a:lnSpc>
              <a:spcBef>
                <a:spcPts val="0"/>
              </a:spcBef>
              <a:spcAft>
                <a:spcPts val="0"/>
              </a:spcAft>
              <a:buSzPts val="1300"/>
              <a:buFont typeface="Calibri"/>
              <a:buChar char="●"/>
            </a:pPr>
            <a:r>
              <a:rPr lang="en-GB" sz="1600" dirty="0">
                <a:solidFill>
                  <a:schemeClr val="dk1"/>
                </a:solidFill>
                <a:latin typeface="+mn-lt"/>
                <a:ea typeface="Calibri"/>
                <a:cs typeface="Calibri"/>
                <a:sym typeface="Calibri"/>
              </a:rPr>
              <a:t>Some websites and apps share your personal data with other companies. This means your personal information is not kept private and you don’t know who will have access to it. </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5076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Hand out the </a:t>
            </a:r>
            <a:r>
              <a:rPr lang="en-GB" sz="1600" b="1" dirty="0">
                <a:latin typeface="+mn-lt"/>
                <a:ea typeface="Calibri"/>
                <a:cs typeface="Calibri"/>
                <a:sym typeface="Calibri"/>
              </a:rPr>
              <a:t>Personal Data - Positive or Negative? worksheet</a:t>
            </a:r>
            <a:r>
              <a:rPr lang="en-GB" sz="1600" dirty="0">
                <a:latin typeface="+mn-lt"/>
                <a:ea typeface="Calibri"/>
                <a:cs typeface="Calibri"/>
                <a:sym typeface="Calibri"/>
              </a:rPr>
              <a:t> to small </a:t>
            </a:r>
            <a:r>
              <a:rPr lang="en-GB" sz="1600" dirty="0">
                <a:solidFill>
                  <a:srgbClr val="FF0000"/>
                </a:solidFill>
                <a:latin typeface="+mn-lt"/>
                <a:ea typeface="Calibri"/>
                <a:cs typeface="Calibri"/>
                <a:sym typeface="Calibri"/>
              </a:rPr>
              <a:t>groups o</a:t>
            </a:r>
            <a:r>
              <a:rPr lang="en-GB" sz="1600" dirty="0">
                <a:latin typeface="+mn-lt"/>
                <a:ea typeface="Calibri"/>
                <a:cs typeface="Calibri"/>
                <a:sym typeface="Calibri"/>
              </a:rPr>
              <a:t>r complete the exercise </a:t>
            </a:r>
            <a:r>
              <a:rPr lang="en-GB" sz="1600" dirty="0">
                <a:solidFill>
                  <a:schemeClr val="dk1"/>
                </a:solidFill>
                <a:latin typeface="+mn-lt"/>
                <a:ea typeface="Calibri"/>
                <a:cs typeface="Calibri"/>
                <a:sym typeface="Calibri"/>
              </a:rPr>
              <a:t>as a class </a:t>
            </a:r>
            <a:r>
              <a:rPr lang="en-GB" sz="1600" dirty="0">
                <a:latin typeface="+mn-lt"/>
                <a:ea typeface="Calibri"/>
                <a:cs typeface="Calibri"/>
                <a:sym typeface="Calibri"/>
              </a:rPr>
              <a:t>using the slide.</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whether they think these examples are positive or negative ways of using personal data. </a:t>
            </a:r>
            <a:r>
              <a:rPr lang="en-GB" sz="1600" dirty="0">
                <a:solidFill>
                  <a:schemeClr val="dk1"/>
                </a:solidFill>
                <a:latin typeface="+mn-lt"/>
                <a:ea typeface="Calibri"/>
                <a:cs typeface="Calibri"/>
                <a:sym typeface="Calibri"/>
              </a:rPr>
              <a:t>Would people find them useful or annoying? </a:t>
            </a:r>
            <a:r>
              <a:rPr lang="en-GB" sz="1600" dirty="0">
                <a:latin typeface="+mn-lt"/>
                <a:ea typeface="Calibri"/>
                <a:cs typeface="Calibri"/>
                <a:sym typeface="Calibri"/>
              </a:rPr>
              <a:t>They should justify their opinions but remind them that there is no right answer.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build a picture - or profile - us. They use these ‘data profiles’ to show us targeted adverts and notifications to influence our opinions and behaviours.</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86181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Plenary (5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Based on what they have learnt, why do pupils think personal data is so valuable to companies? </a:t>
            </a:r>
          </a:p>
          <a:p>
            <a:pPr marL="0" lvl="0" indent="0" algn="l" rtl="0">
              <a:lnSpc>
                <a:spcPct val="117999"/>
              </a:lnSpc>
              <a:spcBef>
                <a:spcPts val="0"/>
              </a:spcBef>
              <a:spcAft>
                <a:spcPts val="0"/>
              </a:spcAft>
              <a:buNone/>
            </a:pPr>
            <a:endParaRPr lang="en-GB" sz="14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46529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34309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3372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285750" lvl="0" indent="-285750">
              <a:lnSpc>
                <a:spcPct val="117999"/>
              </a:lnSpc>
              <a:buFont typeface="Calibri" panose="020B0604020202020204" pitchFamily="34" charset="0"/>
              <a:buChar cha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pupils aware of what personal data is, how it is collected and how it is used.</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SzPts val="2200"/>
              <a:buFont typeface="Calibri"/>
              <a:buNone/>
            </a:pPr>
            <a:r>
              <a:rPr lang="en-GB" sz="1600" b="1" u="sng" dirty="0">
                <a:latin typeface="+mn-lt"/>
                <a:ea typeface="Calibri"/>
                <a:cs typeface="Calibri"/>
                <a:sym typeface="Calibri"/>
              </a:rPr>
              <a:t>Starter (5 minutes)</a:t>
            </a:r>
            <a:endParaRPr lang="en-GB" sz="1600" u="sng"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what they think personal data is. Gather some answers, </a:t>
            </a:r>
            <a:r>
              <a:rPr lang="en-GB" sz="1600" dirty="0" err="1">
                <a:latin typeface="+mn-lt"/>
                <a:ea typeface="Calibri"/>
                <a:cs typeface="Calibri"/>
                <a:sym typeface="Calibri"/>
              </a:rPr>
              <a:t>eg</a:t>
            </a:r>
            <a:r>
              <a:rPr lang="en-GB" sz="1600" dirty="0">
                <a:latin typeface="+mn-lt"/>
                <a:ea typeface="Calibri"/>
                <a:cs typeface="Calibri"/>
                <a:sym typeface="Calibri"/>
              </a:rPr>
              <a:t> on a class mind map on the board, or by using sticky notes.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Then bring the two definitions onscreen and carry out a class vote. </a:t>
            </a:r>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11750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Calibri"/>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3267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Calibri"/>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2060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 (10 minutes)</a:t>
            </a:r>
          </a:p>
          <a:p>
            <a:pPr marL="285750" indent="-285750">
              <a:buFont typeface="Calibri" panose="020B0604020202020204" pitchFamily="34" charset="0"/>
              <a:buChar char="•"/>
            </a:pPr>
            <a:r>
              <a:rPr lang="en-US" dirty="0"/>
              <a:t>Ask pupils what type of personal data online maps can collect? (Answer: your current </a:t>
            </a:r>
            <a:r>
              <a:rPr lang="en-US" b="1" dirty="0"/>
              <a:t>location</a:t>
            </a:r>
            <a:r>
              <a:rPr lang="en-US" dirty="0"/>
              <a:t>.)  Some pupils may know that if you turn on your location settings, you can find your location on the map. This helps the map to give you directions, and show you a route. </a:t>
            </a:r>
          </a:p>
          <a:p>
            <a:pPr marL="285750" indent="-285750">
              <a:buFont typeface="Calibri" panose="020B0604020202020204" pitchFamily="34" charset="0"/>
              <a:buChar char="•"/>
            </a:pPr>
            <a:r>
              <a:rPr lang="en-US" dirty="0"/>
              <a:t>Your </a:t>
            </a:r>
            <a:r>
              <a:rPr lang="en-US" b="1" dirty="0"/>
              <a:t>location</a:t>
            </a:r>
            <a:r>
              <a:rPr lang="en-US" dirty="0"/>
              <a:t> is personal data, because it is information about you.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282752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a:t>
            </a:r>
          </a:p>
          <a:p>
            <a:pPr marL="285750" indent="-285750">
              <a:buFont typeface="Calibri" panose="020B0604020202020204" pitchFamily="34" charset="0"/>
              <a:buChar char="•"/>
            </a:pPr>
            <a:r>
              <a:rPr lang="en-US" dirty="0"/>
              <a:t>Ask pupils if they can think of forms that people fill out online.  There are lots of different types, such as registering for a gaming site, buying tickets for an event, signing up for social media or buying an item online. </a:t>
            </a:r>
          </a:p>
          <a:p>
            <a:pPr marL="285750" indent="-285750">
              <a:buFont typeface="Calibri" panose="020B0604020202020204" pitchFamily="34" charset="0"/>
              <a:buChar char="•"/>
            </a:pPr>
            <a:r>
              <a:rPr lang="en-US" dirty="0"/>
              <a:t>Online forms collect </a:t>
            </a:r>
            <a:r>
              <a:rPr lang="en-US" b="1" dirty="0"/>
              <a:t>personal data, </a:t>
            </a:r>
            <a:r>
              <a:rPr lang="en-US" dirty="0"/>
              <a:t>such as name, address, age, email, gender, bank details, phone number, preferences. </a:t>
            </a:r>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5600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a:t>
            </a:r>
          </a:p>
          <a:p>
            <a:pPr marL="285750" lvl="0" indent="-285750" algn="l" rtl="0">
              <a:lnSpc>
                <a:spcPct val="117999"/>
              </a:lnSpc>
              <a:spcBef>
                <a:spcPts val="0"/>
              </a:spcBef>
              <a:spcAft>
                <a:spcPts val="0"/>
              </a:spcAft>
              <a:buClr>
                <a:schemeClr val="dk1"/>
              </a:buClr>
              <a:buSzPts val="1300"/>
              <a:buFont typeface="Calibri" panose="020B0604020202020204" pitchFamily="34" charset="0"/>
              <a:buChar char="•"/>
            </a:pPr>
            <a:r>
              <a:rPr lang="en-GB" sz="1600" dirty="0">
                <a:latin typeface="+mn-lt"/>
                <a:ea typeface="Calibri"/>
                <a:cs typeface="Calibri"/>
                <a:sym typeface="Calibri"/>
              </a:rPr>
              <a:t>Online searches themselves are </a:t>
            </a:r>
            <a:r>
              <a:rPr lang="en-GB" sz="1600" b="1" dirty="0">
                <a:latin typeface="+mn-lt"/>
                <a:ea typeface="Calibri"/>
                <a:cs typeface="Calibri"/>
                <a:sym typeface="Calibri"/>
              </a:rPr>
              <a:t>personal data</a:t>
            </a:r>
            <a:r>
              <a:rPr lang="en-GB" sz="1600" dirty="0">
                <a:latin typeface="+mn-lt"/>
                <a:ea typeface="Calibri"/>
                <a:cs typeface="Calibri"/>
                <a:sym typeface="Calibri"/>
              </a:rPr>
              <a:t> because they can tell us things about a person, such as what they are interested in, where they live, or how old they are - depending on what they search for. </a:t>
            </a:r>
          </a:p>
          <a:p>
            <a:pPr marL="285750" lvl="0" indent="-285750" algn="l" rtl="0">
              <a:lnSpc>
                <a:spcPct val="117999"/>
              </a:lnSpc>
              <a:spcBef>
                <a:spcPts val="0"/>
              </a:spcBef>
              <a:spcAft>
                <a:spcPts val="0"/>
              </a:spcAft>
              <a:buClr>
                <a:schemeClr val="dk1"/>
              </a:buClr>
              <a:buSzPts val="1300"/>
              <a:buFont typeface="Calibri" panose="020B0604020202020204" pitchFamily="34" charset="0"/>
              <a:buChar char="•"/>
            </a:pPr>
            <a:r>
              <a:rPr lang="en-GB" sz="1600" dirty="0">
                <a:latin typeface="+mn-lt"/>
                <a:ea typeface="Calibri"/>
                <a:cs typeface="Calibri"/>
                <a:sym typeface="Calibri"/>
              </a:rPr>
              <a:t>Prompt pupils by asking them if they have ever noticed a search engine </a:t>
            </a:r>
            <a:r>
              <a:rPr lang="en-GB" sz="1600" b="1" dirty="0">
                <a:latin typeface="+mn-lt"/>
                <a:ea typeface="Calibri"/>
                <a:cs typeface="Calibri"/>
                <a:sym typeface="Calibri"/>
              </a:rPr>
              <a:t>‘remembering’ a previous search </a:t>
            </a:r>
            <a:r>
              <a:rPr lang="en-GB" sz="1600" dirty="0">
                <a:latin typeface="+mn-lt"/>
                <a:ea typeface="Calibri"/>
                <a:cs typeface="Calibri"/>
                <a:sym typeface="Calibri"/>
              </a:rPr>
              <a:t>and suggesting it? This shows that search engines are able to keep a record of our search history.</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5681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CE6816-30A2-F344-B62E-729E6E3FD8AC}"/>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BD5CAF8-E4B2-BA4E-B4CF-12C93478C2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1" name="Straight Connector 10">
            <a:extLst>
              <a:ext uri="{FF2B5EF4-FFF2-40B4-BE49-F238E27FC236}">
                <a16:creationId xmlns:a16="http://schemas.microsoft.com/office/drawing/2014/main" id="{7D3694D5-0D6C-DC46-BC43-1461E30D7715}"/>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31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ov.wales/keeping-learners-saf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My Personal Data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Calibri"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Calibri"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Calibri"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a:t>
            </a:r>
            <a:r>
              <a:rPr lang="en-GB" sz="3600" b="1">
                <a:solidFill>
                  <a:schemeClr val="dk1"/>
                </a:solidFill>
                <a:ea typeface="Calibri"/>
                <a:cs typeface="Calibri"/>
                <a:sym typeface="Calibri"/>
              </a:rPr>
              <a:t>spot four pieces </a:t>
            </a:r>
            <a:r>
              <a:rPr lang="en-GB" sz="3600" b="1" dirty="0">
                <a:solidFill>
                  <a:schemeClr val="dk1"/>
                </a:solidFill>
                <a:ea typeface="Calibri"/>
                <a:cs typeface="Calibri"/>
                <a:sym typeface="Calibri"/>
              </a:rPr>
              <a:t>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a:t>
            </a:r>
            <a:r>
              <a:rPr lang="en-US" sz="2000" dirty="0">
                <a:latin typeface="Overpass Mono" pitchFamily="49" charset="77"/>
              </a:rPr>
              <a:t> football and wondered if there were any football clubs nearby. She went to a search engine and typed in ‘local </a:t>
            </a:r>
            <a:r>
              <a:rPr lang="en-US" sz="2000" dirty="0">
                <a:solidFill>
                  <a:srgbClr val="FF0000"/>
                </a:solidFill>
                <a:latin typeface="Overpass Mono" pitchFamily="49" charset="77"/>
              </a:rPr>
              <a:t>girls’</a:t>
            </a:r>
            <a:r>
              <a:rPr lang="en-US" sz="2000" dirty="0">
                <a:latin typeface="Overpass Mono" pitchFamily="49" charset="77"/>
              </a:rPr>
              <a:t> 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spTree>
    <p:extLst>
      <p:ext uri="{BB962C8B-B14F-4D97-AF65-F5344CB8AC3E}">
        <p14:creationId xmlns:p14="http://schemas.microsoft.com/office/powerpoint/2010/main" val="28595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750"/>
                                        <p:tgtEl>
                                          <p:spTgt spid="9">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spot four pieces 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4000" y="2973600"/>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 </a:t>
            </a:r>
            <a:r>
              <a:rPr lang="en-US" sz="2000" dirty="0">
                <a:latin typeface="Overpass Mono" pitchFamily="49" charset="77"/>
              </a:rPr>
              <a:t>football and wondered if there were any football clubs nearby. She went to a search engine and typed in ‘local </a:t>
            </a:r>
            <a:r>
              <a:rPr lang="en-US" sz="2000" dirty="0">
                <a:solidFill>
                  <a:srgbClr val="FF0000"/>
                </a:solidFill>
                <a:latin typeface="Overpass Mono" pitchFamily="49" charset="77"/>
              </a:rPr>
              <a:t>girls’ </a:t>
            </a:r>
            <a:r>
              <a:rPr lang="en-US" sz="2000" dirty="0">
                <a:latin typeface="Overpass Mono" pitchFamily="49" charset="77"/>
              </a:rPr>
              <a:t>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grpSp>
        <p:nvGrpSpPr>
          <p:cNvPr id="10" name="Group 9">
            <a:extLst>
              <a:ext uri="{FF2B5EF4-FFF2-40B4-BE49-F238E27FC236}">
                <a16:creationId xmlns:a16="http://schemas.microsoft.com/office/drawing/2014/main" id="{B9A62BE2-8537-D844-98AE-DBC2B71B89AB}"/>
              </a:ext>
            </a:extLst>
          </p:cNvPr>
          <p:cNvGrpSpPr/>
          <p:nvPr/>
        </p:nvGrpSpPr>
        <p:grpSpPr>
          <a:xfrm>
            <a:off x="9514743" y="3862212"/>
            <a:ext cx="3057722" cy="360000"/>
            <a:chOff x="9354723" y="3862212"/>
            <a:chExt cx="3057722" cy="360000"/>
          </a:xfrm>
        </p:grpSpPr>
        <p:sp>
          <p:nvSpPr>
            <p:cNvPr id="12" name="Rectangle 11">
              <a:extLst>
                <a:ext uri="{FF2B5EF4-FFF2-40B4-BE49-F238E27FC236}">
                  <a16:creationId xmlns:a16="http://schemas.microsoft.com/office/drawing/2014/main" id="{A12F312D-CEB6-1244-81D8-0B7F4ECAF9EB}"/>
                </a:ext>
              </a:extLst>
            </p:cNvPr>
            <p:cNvSpPr/>
            <p:nvPr/>
          </p:nvSpPr>
          <p:spPr>
            <a:xfrm>
              <a:off x="9354723" y="3862212"/>
              <a:ext cx="305772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6894EE-0119-BE4C-8E7A-6DBF22EF1FBF}"/>
                </a:ext>
              </a:extLst>
            </p:cNvPr>
            <p:cNvSpPr/>
            <p:nvPr/>
          </p:nvSpPr>
          <p:spPr>
            <a:xfrm>
              <a:off x="9445753" y="3882783"/>
              <a:ext cx="2966692" cy="307777"/>
            </a:xfrm>
            <a:prstGeom prst="rect">
              <a:avLst/>
            </a:prstGeom>
          </p:spPr>
          <p:txBody>
            <a:bodyPr wrap="square" lIns="0" tIns="0" rIns="0" bIns="0">
              <a:spAutoFit/>
            </a:bodyPr>
            <a:lstStyle/>
            <a:p>
              <a:pPr>
                <a:spcAft>
                  <a:spcPts val="2000"/>
                </a:spcAft>
              </a:pPr>
              <a:r>
                <a:rPr lang="en-US" sz="2000" b="1" dirty="0">
                  <a:latin typeface="Overpass Mono" pitchFamily="49" charset="77"/>
                </a:rPr>
                <a:t>she set her social</a:t>
              </a:r>
            </a:p>
          </p:txBody>
        </p:sp>
      </p:grpSp>
      <p:grpSp>
        <p:nvGrpSpPr>
          <p:cNvPr id="21" name="Group 20">
            <a:extLst>
              <a:ext uri="{FF2B5EF4-FFF2-40B4-BE49-F238E27FC236}">
                <a16:creationId xmlns:a16="http://schemas.microsoft.com/office/drawing/2014/main" id="{69766156-0679-C346-8432-8436319CDC73}"/>
              </a:ext>
            </a:extLst>
          </p:cNvPr>
          <p:cNvGrpSpPr/>
          <p:nvPr/>
        </p:nvGrpSpPr>
        <p:grpSpPr>
          <a:xfrm>
            <a:off x="3326744" y="4144979"/>
            <a:ext cx="4471006" cy="400110"/>
            <a:chOff x="3326744" y="4157679"/>
            <a:chExt cx="4471006" cy="400110"/>
          </a:xfrm>
        </p:grpSpPr>
        <p:sp>
          <p:nvSpPr>
            <p:cNvPr id="20" name="Rectangle 19">
              <a:extLst>
                <a:ext uri="{FF2B5EF4-FFF2-40B4-BE49-F238E27FC236}">
                  <a16:creationId xmlns:a16="http://schemas.microsoft.com/office/drawing/2014/main" id="{9977FCE2-42D5-BB41-913D-87520504E40C}"/>
                </a:ext>
              </a:extLst>
            </p:cNvPr>
            <p:cNvSpPr/>
            <p:nvPr/>
          </p:nvSpPr>
          <p:spPr>
            <a:xfrm>
              <a:off x="3326744" y="4175771"/>
              <a:ext cx="3856413"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A21791-CC19-5A40-BC40-A03EF68B5CAA}"/>
                </a:ext>
              </a:extLst>
            </p:cNvPr>
            <p:cNvSpPr/>
            <p:nvPr/>
          </p:nvSpPr>
          <p:spPr>
            <a:xfrm>
              <a:off x="3382503" y="4157679"/>
              <a:ext cx="4415247" cy="400110"/>
            </a:xfrm>
            <a:prstGeom prst="rect">
              <a:avLst/>
            </a:prstGeom>
          </p:spPr>
          <p:txBody>
            <a:bodyPr wrap="square">
              <a:spAutoFit/>
            </a:bodyPr>
            <a:lstStyle/>
            <a:p>
              <a:pPr>
                <a:spcAft>
                  <a:spcPts val="2000"/>
                </a:spcAft>
              </a:pPr>
              <a:r>
                <a:rPr lang="en-US" sz="2000" b="1" dirty="0">
                  <a:latin typeface="Overpass Mono" pitchFamily="49" charset="77"/>
                </a:rPr>
                <a:t>media status as ‘Busy’.</a:t>
              </a:r>
            </a:p>
          </p:txBody>
        </p:sp>
      </p:grpSp>
      <p:grpSp>
        <p:nvGrpSpPr>
          <p:cNvPr id="26" name="Group 25">
            <a:extLst>
              <a:ext uri="{FF2B5EF4-FFF2-40B4-BE49-F238E27FC236}">
                <a16:creationId xmlns:a16="http://schemas.microsoft.com/office/drawing/2014/main" id="{2BD3A505-AA72-C34D-9377-9EBD91165F51}"/>
              </a:ext>
            </a:extLst>
          </p:cNvPr>
          <p:cNvGrpSpPr/>
          <p:nvPr/>
        </p:nvGrpSpPr>
        <p:grpSpPr>
          <a:xfrm>
            <a:off x="6209656" y="6225403"/>
            <a:ext cx="6215164" cy="400110"/>
            <a:chOff x="5270872" y="6225911"/>
            <a:chExt cx="6215164" cy="400110"/>
          </a:xfrm>
        </p:grpSpPr>
        <p:sp>
          <p:nvSpPr>
            <p:cNvPr id="23" name="Rectangle 22">
              <a:extLst>
                <a:ext uri="{FF2B5EF4-FFF2-40B4-BE49-F238E27FC236}">
                  <a16:creationId xmlns:a16="http://schemas.microsoft.com/office/drawing/2014/main" id="{64A80EEA-63D0-4A49-ABAD-248064FFBB01}"/>
                </a:ext>
              </a:extLst>
            </p:cNvPr>
            <p:cNvSpPr/>
            <p:nvPr/>
          </p:nvSpPr>
          <p:spPr>
            <a:xfrm>
              <a:off x="5270872" y="6246883"/>
              <a:ext cx="6151379"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0B3B0D-98F7-6A44-980B-4F1088EE496C}"/>
                </a:ext>
              </a:extLst>
            </p:cNvPr>
            <p:cNvSpPr/>
            <p:nvPr/>
          </p:nvSpPr>
          <p:spPr>
            <a:xfrm>
              <a:off x="5270873" y="6225911"/>
              <a:ext cx="6215163" cy="400110"/>
            </a:xfrm>
            <a:prstGeom prst="rect">
              <a:avLst/>
            </a:prstGeom>
          </p:spPr>
          <p:txBody>
            <a:bodyPr wrap="none">
              <a:spAutoFit/>
            </a:bodyPr>
            <a:lstStyle/>
            <a:p>
              <a:pPr>
                <a:spcAft>
                  <a:spcPts val="2000"/>
                </a:spcAft>
              </a:pPr>
              <a:r>
                <a:rPr lang="en-US" sz="2000" b="1" dirty="0">
                  <a:latin typeface="Overpass Mono" pitchFamily="49" charset="77"/>
                </a:rPr>
                <a:t>name, date of birth and email address.</a:t>
              </a:r>
            </a:p>
          </p:txBody>
        </p:sp>
      </p:grpSp>
      <p:grpSp>
        <p:nvGrpSpPr>
          <p:cNvPr id="27" name="Group 26">
            <a:extLst>
              <a:ext uri="{FF2B5EF4-FFF2-40B4-BE49-F238E27FC236}">
                <a16:creationId xmlns:a16="http://schemas.microsoft.com/office/drawing/2014/main" id="{9518F669-0054-354F-AC4D-C3EB873A60B5}"/>
              </a:ext>
            </a:extLst>
          </p:cNvPr>
          <p:cNvGrpSpPr/>
          <p:nvPr/>
        </p:nvGrpSpPr>
        <p:grpSpPr>
          <a:xfrm>
            <a:off x="4172159" y="7394996"/>
            <a:ext cx="1639705" cy="400110"/>
            <a:chOff x="4172159" y="7394996"/>
            <a:chExt cx="1639705" cy="400110"/>
          </a:xfrm>
        </p:grpSpPr>
        <p:sp>
          <p:nvSpPr>
            <p:cNvPr id="24" name="Rectangle 23">
              <a:extLst>
                <a:ext uri="{FF2B5EF4-FFF2-40B4-BE49-F238E27FC236}">
                  <a16:creationId xmlns:a16="http://schemas.microsoft.com/office/drawing/2014/main" id="{14066A01-050E-BF4E-9A5B-AD3E3B00DFF1}"/>
                </a:ext>
              </a:extLst>
            </p:cNvPr>
            <p:cNvSpPr/>
            <p:nvPr/>
          </p:nvSpPr>
          <p:spPr>
            <a:xfrm>
              <a:off x="4172159" y="7417702"/>
              <a:ext cx="158546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AA1398-B9E2-FB47-9135-143A98195576}"/>
                </a:ext>
              </a:extLst>
            </p:cNvPr>
            <p:cNvSpPr/>
            <p:nvPr/>
          </p:nvSpPr>
          <p:spPr>
            <a:xfrm>
              <a:off x="4172159" y="7394996"/>
              <a:ext cx="1639705" cy="400110"/>
            </a:xfrm>
            <a:prstGeom prst="rect">
              <a:avLst/>
            </a:prstGeom>
          </p:spPr>
          <p:txBody>
            <a:bodyPr wrap="square">
              <a:spAutoFit/>
            </a:bodyPr>
            <a:lstStyle/>
            <a:p>
              <a:r>
                <a:rPr lang="en-US" sz="2000" b="1" dirty="0">
                  <a:latin typeface="Overpass Mono" pitchFamily="49" charset="77"/>
                </a:rPr>
                <a:t>her house </a:t>
              </a:r>
              <a:endParaRPr lang="en-US" sz="2000" b="1" dirty="0"/>
            </a:p>
          </p:txBody>
        </p:sp>
      </p:grpSp>
      <p:grpSp>
        <p:nvGrpSpPr>
          <p:cNvPr id="15" name="Group 14">
            <a:extLst>
              <a:ext uri="{FF2B5EF4-FFF2-40B4-BE49-F238E27FC236}">
                <a16:creationId xmlns:a16="http://schemas.microsoft.com/office/drawing/2014/main" id="{A0C2FCF1-807B-4FB2-9C46-63FFA2B950F5}"/>
              </a:ext>
            </a:extLst>
          </p:cNvPr>
          <p:cNvGrpSpPr/>
          <p:nvPr/>
        </p:nvGrpSpPr>
        <p:grpSpPr>
          <a:xfrm>
            <a:off x="3326743" y="5329941"/>
            <a:ext cx="8774214" cy="697492"/>
            <a:chOff x="3326743" y="5329941"/>
            <a:chExt cx="8774214" cy="697492"/>
          </a:xfrm>
        </p:grpSpPr>
        <p:grpSp>
          <p:nvGrpSpPr>
            <p:cNvPr id="25" name="Group 24">
              <a:extLst>
                <a:ext uri="{FF2B5EF4-FFF2-40B4-BE49-F238E27FC236}">
                  <a16:creationId xmlns:a16="http://schemas.microsoft.com/office/drawing/2014/main" id="{1D1C0E1F-BAB1-BC43-8968-908EEE7DD46E}"/>
                </a:ext>
              </a:extLst>
            </p:cNvPr>
            <p:cNvGrpSpPr/>
            <p:nvPr/>
          </p:nvGrpSpPr>
          <p:grpSpPr>
            <a:xfrm>
              <a:off x="6999689" y="5329941"/>
              <a:ext cx="5101268" cy="400110"/>
              <a:chOff x="6999689" y="5329941"/>
              <a:chExt cx="5101268" cy="400110"/>
            </a:xfrm>
          </p:grpSpPr>
          <p:sp>
            <p:nvSpPr>
              <p:cNvPr id="22" name="Rectangle 21">
                <a:extLst>
                  <a:ext uri="{FF2B5EF4-FFF2-40B4-BE49-F238E27FC236}">
                    <a16:creationId xmlns:a16="http://schemas.microsoft.com/office/drawing/2014/main" id="{FBDE590A-94CF-1940-9E0A-D7571BC0B213}"/>
                  </a:ext>
                </a:extLst>
              </p:cNvPr>
              <p:cNvSpPr/>
              <p:nvPr/>
            </p:nvSpPr>
            <p:spPr>
              <a:xfrm>
                <a:off x="6999689" y="5334794"/>
                <a:ext cx="5101268"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5B7433-3E3F-304F-A4F1-4C3816F9E962}"/>
                  </a:ext>
                </a:extLst>
              </p:cNvPr>
              <p:cNvSpPr/>
              <p:nvPr/>
            </p:nvSpPr>
            <p:spPr>
              <a:xfrm>
                <a:off x="6999689" y="5329941"/>
                <a:ext cx="5101267" cy="400110"/>
              </a:xfrm>
              <a:prstGeom prst="rect">
                <a:avLst/>
              </a:prstGeom>
            </p:spPr>
            <p:txBody>
              <a:bodyPr wrap="square">
                <a:spAutoFit/>
              </a:bodyPr>
              <a:lstStyle/>
              <a:p>
                <a:r>
                  <a:rPr lang="en-US" sz="2000" b="1" dirty="0">
                    <a:latin typeface="Overpass Mono" pitchFamily="49" charset="77"/>
                  </a:rPr>
                  <a:t>typed in ‘local </a:t>
                </a:r>
                <a:r>
                  <a:rPr lang="en-US" sz="2000" b="1" dirty="0">
                    <a:solidFill>
                      <a:srgbClr val="FF0000"/>
                    </a:solidFill>
                    <a:latin typeface="Overpass Mono" pitchFamily="49" charset="77"/>
                  </a:rPr>
                  <a:t>girls’</a:t>
                </a:r>
                <a:r>
                  <a:rPr lang="en-US" sz="2000" b="1" dirty="0">
                    <a:latin typeface="Overpass Mono" pitchFamily="49" charset="77"/>
                  </a:rPr>
                  <a:t> football </a:t>
                </a:r>
                <a:endParaRPr lang="en-US" sz="2000" b="1" dirty="0"/>
              </a:p>
            </p:txBody>
          </p:sp>
        </p:grpSp>
        <p:grpSp>
          <p:nvGrpSpPr>
            <p:cNvPr id="14" name="Group 13">
              <a:extLst>
                <a:ext uri="{FF2B5EF4-FFF2-40B4-BE49-F238E27FC236}">
                  <a16:creationId xmlns:a16="http://schemas.microsoft.com/office/drawing/2014/main" id="{6403AB29-4EE1-42B2-947E-C1AE78E53FD8}"/>
                </a:ext>
              </a:extLst>
            </p:cNvPr>
            <p:cNvGrpSpPr/>
            <p:nvPr/>
          </p:nvGrpSpPr>
          <p:grpSpPr>
            <a:xfrm>
              <a:off x="3326743" y="5627323"/>
              <a:ext cx="1212305" cy="400110"/>
              <a:chOff x="3326743" y="5627323"/>
              <a:chExt cx="1212305" cy="400110"/>
            </a:xfrm>
          </p:grpSpPr>
          <p:sp>
            <p:nvSpPr>
              <p:cNvPr id="29" name="Rectangle 28">
                <a:extLst>
                  <a:ext uri="{FF2B5EF4-FFF2-40B4-BE49-F238E27FC236}">
                    <a16:creationId xmlns:a16="http://schemas.microsoft.com/office/drawing/2014/main" id="{7A24CB14-E0DE-4822-8828-FD9F3A7C0878}"/>
                  </a:ext>
                </a:extLst>
              </p:cNvPr>
              <p:cNvSpPr/>
              <p:nvPr/>
            </p:nvSpPr>
            <p:spPr>
              <a:xfrm>
                <a:off x="3326743" y="5653349"/>
                <a:ext cx="1209799"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476E28C-0724-456C-8C61-2D0AA9DDFE82}"/>
                  </a:ext>
                </a:extLst>
              </p:cNvPr>
              <p:cNvSpPr/>
              <p:nvPr/>
            </p:nvSpPr>
            <p:spPr>
              <a:xfrm>
                <a:off x="3385392" y="5627323"/>
                <a:ext cx="1153656" cy="400110"/>
              </a:xfrm>
              <a:prstGeom prst="rect">
                <a:avLst/>
              </a:prstGeom>
            </p:spPr>
            <p:txBody>
              <a:bodyPr wrap="square">
                <a:spAutoFit/>
              </a:bodyPr>
              <a:lstStyle/>
              <a:p>
                <a:r>
                  <a:rPr lang="en-US" sz="2000" b="1" dirty="0">
                    <a:latin typeface="Overpass Mono" pitchFamily="49" charset="77"/>
                  </a:rPr>
                  <a:t>club’. </a:t>
                </a:r>
                <a:endParaRPr lang="en-US" sz="2000" b="1" dirty="0"/>
              </a:p>
            </p:txBody>
          </p:sp>
        </p:grpSp>
      </p:grpSp>
    </p:spTree>
    <p:extLst>
      <p:ext uri="{BB962C8B-B14F-4D97-AF65-F5344CB8AC3E}">
        <p14:creationId xmlns:p14="http://schemas.microsoft.com/office/powerpoint/2010/main" val="3238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Companies use our personal data to personalise services for us.</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5C8DAA3B-197B-0048-9096-E53691DF031B}"/>
              </a:ext>
            </a:extLst>
          </p:cNvPr>
          <p:cNvGrpSpPr/>
          <p:nvPr/>
        </p:nvGrpSpPr>
        <p:grpSpPr>
          <a:xfrm>
            <a:off x="1270024" y="3917709"/>
            <a:ext cx="4389482" cy="4068427"/>
            <a:chOff x="1270024" y="3917709"/>
            <a:chExt cx="4389482" cy="4068427"/>
          </a:xfrm>
        </p:grpSpPr>
        <p:sp>
          <p:nvSpPr>
            <p:cNvPr id="35" name="Rectangle 34">
              <a:extLst>
                <a:ext uri="{FF2B5EF4-FFF2-40B4-BE49-F238E27FC236}">
                  <a16:creationId xmlns:a16="http://schemas.microsoft.com/office/drawing/2014/main" id="{113866E8-ED16-844C-B9BA-87D4CC905F95}"/>
                </a:ext>
              </a:extLst>
            </p:cNvPr>
            <p:cNvSpPr/>
            <p:nvPr/>
          </p:nvSpPr>
          <p:spPr>
            <a:xfrm>
              <a:off x="1270024"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37" name="Title 1">
              <a:extLst>
                <a:ext uri="{FF2B5EF4-FFF2-40B4-BE49-F238E27FC236}">
                  <a16:creationId xmlns:a16="http://schemas.microsoft.com/office/drawing/2014/main" id="{B76D2A9B-8DC5-E442-A407-29B9EACD28F4}"/>
                </a:ext>
              </a:extLst>
            </p:cNvPr>
            <p:cNvSpPr txBox="1">
              <a:spLocks/>
            </p:cNvSpPr>
            <p:nvPr/>
          </p:nvSpPr>
          <p:spPr>
            <a:xfrm>
              <a:off x="1381282"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online supermarkets use our </a:t>
              </a:r>
              <a:r>
                <a:rPr lang="en-US" sz="2400" b="1" spc="-150" dirty="0">
                  <a:solidFill>
                    <a:srgbClr val="019967"/>
                  </a:solidFill>
                  <a:latin typeface="Overpass Mono" pitchFamily="49" charset="77"/>
                </a:rPr>
                <a:t>locations</a:t>
              </a:r>
              <a:r>
                <a:rPr lang="en-US" sz="2400" spc="-150" dirty="0">
                  <a:solidFill>
                    <a:srgbClr val="019967"/>
                  </a:solidFill>
                  <a:latin typeface="Overpass Mono" pitchFamily="49" charset="77"/>
                </a:rPr>
                <a:t> to deliver our shopping </a:t>
              </a:r>
            </a:p>
          </p:txBody>
        </p:sp>
        <p:pic>
          <p:nvPicPr>
            <p:cNvPr id="46" name="Graphic 45">
              <a:extLst>
                <a:ext uri="{FF2B5EF4-FFF2-40B4-BE49-F238E27FC236}">
                  <a16:creationId xmlns:a16="http://schemas.microsoft.com/office/drawing/2014/main" id="{BC4DEBE4-D28B-594E-A5D7-9C80275FA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5147" y="4570442"/>
              <a:ext cx="1714500" cy="1828800"/>
            </a:xfrm>
            <a:prstGeom prst="rect">
              <a:avLst/>
            </a:prstGeom>
          </p:spPr>
        </p:pic>
      </p:grpSp>
      <p:grpSp>
        <p:nvGrpSpPr>
          <p:cNvPr id="12" name="Group 11">
            <a:extLst>
              <a:ext uri="{FF2B5EF4-FFF2-40B4-BE49-F238E27FC236}">
                <a16:creationId xmlns:a16="http://schemas.microsoft.com/office/drawing/2014/main" id="{B871B4D0-BEA8-C645-BE79-467254A9F159}"/>
              </a:ext>
            </a:extLst>
          </p:cNvPr>
          <p:cNvGrpSpPr/>
          <p:nvPr/>
        </p:nvGrpSpPr>
        <p:grpSpPr>
          <a:xfrm>
            <a:off x="10785498" y="3917709"/>
            <a:ext cx="4389482" cy="4068427"/>
            <a:chOff x="10785498" y="3917709"/>
            <a:chExt cx="4389482" cy="4068427"/>
          </a:xfrm>
        </p:grpSpPr>
        <p:sp>
          <p:nvSpPr>
            <p:cNvPr id="81" name="Rectangle 80">
              <a:extLst>
                <a:ext uri="{FF2B5EF4-FFF2-40B4-BE49-F238E27FC236}">
                  <a16:creationId xmlns:a16="http://schemas.microsoft.com/office/drawing/2014/main" id="{43DA6EF3-3070-4E48-A7C4-C71B6E677837}"/>
                </a:ext>
              </a:extLst>
            </p:cNvPr>
            <p:cNvSpPr/>
            <p:nvPr/>
          </p:nvSpPr>
          <p:spPr>
            <a:xfrm>
              <a:off x="10785498"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17464AD1-A536-794C-9C60-12C1C6318A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65512" y="3917709"/>
              <a:ext cx="609468" cy="609468"/>
            </a:xfrm>
            <a:prstGeom prst="rect">
              <a:avLst/>
            </a:prstGeom>
          </p:spPr>
        </p:pic>
        <p:sp>
          <p:nvSpPr>
            <p:cNvPr id="83" name="Title 1">
              <a:extLst>
                <a:ext uri="{FF2B5EF4-FFF2-40B4-BE49-F238E27FC236}">
                  <a16:creationId xmlns:a16="http://schemas.microsoft.com/office/drawing/2014/main" id="{65AC957A-B841-1446-802B-DC613B4AFB3A}"/>
                </a:ext>
              </a:extLst>
            </p:cNvPr>
            <p:cNvSpPr txBox="1">
              <a:spLocks/>
            </p:cNvSpPr>
            <p:nvPr/>
          </p:nvSpPr>
          <p:spPr>
            <a:xfrm>
              <a:off x="10896756"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streaming platforms </a:t>
              </a:r>
              <a:r>
                <a:rPr lang="en-US" sz="2400" b="1" spc="-150" dirty="0">
                  <a:solidFill>
                    <a:srgbClr val="019967"/>
                  </a:solidFill>
                  <a:latin typeface="Overpass Mono" pitchFamily="49" charset="77"/>
                </a:rPr>
                <a:t>remember which episode we are up to</a:t>
              </a:r>
            </a:p>
          </p:txBody>
        </p:sp>
        <p:pic>
          <p:nvPicPr>
            <p:cNvPr id="45" name="Graphic 44">
              <a:extLst>
                <a:ext uri="{FF2B5EF4-FFF2-40B4-BE49-F238E27FC236}">
                  <a16:creationId xmlns:a16="http://schemas.microsoft.com/office/drawing/2014/main" id="{0F9910D5-7BAE-1B42-B364-28F7CB58E6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1097" y="4596758"/>
              <a:ext cx="1733550" cy="1657350"/>
            </a:xfrm>
            <a:prstGeom prst="rect">
              <a:avLst/>
            </a:prstGeom>
          </p:spPr>
        </p:pic>
      </p:grpSp>
      <p:grpSp>
        <p:nvGrpSpPr>
          <p:cNvPr id="11" name="Group 10">
            <a:extLst>
              <a:ext uri="{FF2B5EF4-FFF2-40B4-BE49-F238E27FC236}">
                <a16:creationId xmlns:a16="http://schemas.microsoft.com/office/drawing/2014/main" id="{8002603E-8FA2-AA47-BB7D-100AA7C2F651}"/>
              </a:ext>
            </a:extLst>
          </p:cNvPr>
          <p:cNvGrpSpPr/>
          <p:nvPr/>
        </p:nvGrpSpPr>
        <p:grpSpPr>
          <a:xfrm>
            <a:off x="6027761" y="3917709"/>
            <a:ext cx="4389482" cy="4068427"/>
            <a:chOff x="6027761" y="3917709"/>
            <a:chExt cx="4389482" cy="4068427"/>
          </a:xfrm>
        </p:grpSpPr>
        <p:sp>
          <p:nvSpPr>
            <p:cNvPr id="76" name="Rectangle 75">
              <a:extLst>
                <a:ext uri="{FF2B5EF4-FFF2-40B4-BE49-F238E27FC236}">
                  <a16:creationId xmlns:a16="http://schemas.microsoft.com/office/drawing/2014/main" id="{C15088ED-B4AB-7E4C-8CF8-E4624839D6F6}"/>
                </a:ext>
              </a:extLst>
            </p:cNvPr>
            <p:cNvSpPr/>
            <p:nvPr/>
          </p:nvSpPr>
          <p:spPr>
            <a:xfrm>
              <a:off x="6027761"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7" name="Picture 76">
              <a:extLst>
                <a:ext uri="{FF2B5EF4-FFF2-40B4-BE49-F238E27FC236}">
                  <a16:creationId xmlns:a16="http://schemas.microsoft.com/office/drawing/2014/main" id="{67AE9812-B56D-C24D-BF4B-4256FA4D50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07775" y="3917709"/>
              <a:ext cx="609468" cy="609468"/>
            </a:xfrm>
            <a:prstGeom prst="rect">
              <a:avLst/>
            </a:prstGeom>
          </p:spPr>
        </p:pic>
        <p:sp>
          <p:nvSpPr>
            <p:cNvPr id="78" name="Title 1">
              <a:extLst>
                <a:ext uri="{FF2B5EF4-FFF2-40B4-BE49-F238E27FC236}">
                  <a16:creationId xmlns:a16="http://schemas.microsoft.com/office/drawing/2014/main" id="{9E5A2B26-DD5E-E448-8988-2A46BE67824B}"/>
                </a:ext>
              </a:extLst>
            </p:cNvPr>
            <p:cNvSpPr txBox="1">
              <a:spLocks/>
            </p:cNvSpPr>
            <p:nvPr/>
          </p:nvSpPr>
          <p:spPr>
            <a:xfrm>
              <a:off x="6255622" y="6157336"/>
              <a:ext cx="3629026"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websites remember our </a:t>
              </a:r>
              <a:r>
                <a:rPr lang="en-US" sz="2400" b="1" spc="-150" dirty="0">
                  <a:solidFill>
                    <a:srgbClr val="019967"/>
                  </a:solidFill>
                  <a:latin typeface="Overpass Mono" pitchFamily="49" charset="77"/>
                </a:rPr>
                <a:t>passwords</a:t>
              </a:r>
              <a:r>
                <a:rPr lang="en-US" sz="2400" spc="-150" dirty="0">
                  <a:solidFill>
                    <a:srgbClr val="019967"/>
                  </a:solidFill>
                  <a:latin typeface="Overpass Mono" pitchFamily="49" charset="77"/>
                </a:rPr>
                <a:t> so we can stay logged in</a:t>
              </a:r>
            </a:p>
          </p:txBody>
        </p:sp>
        <p:pic>
          <p:nvPicPr>
            <p:cNvPr id="9" name="Graphic 8">
              <a:extLst>
                <a:ext uri="{FF2B5EF4-FFF2-40B4-BE49-F238E27FC236}">
                  <a16:creationId xmlns:a16="http://schemas.microsoft.com/office/drawing/2014/main" id="{148AF1AC-8B5C-F24F-AA2A-50B5D11DE9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9122" y="4836704"/>
              <a:ext cx="962025" cy="1133475"/>
            </a:xfrm>
            <a:prstGeom prst="rect">
              <a:avLst/>
            </a:prstGeom>
          </p:spPr>
        </p:pic>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3C71A1-1ECC-D34D-B58B-06F7DE8C102E}"/>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itle 1">
            <a:extLst>
              <a:ext uri="{FF2B5EF4-FFF2-40B4-BE49-F238E27FC236}">
                <a16:creationId xmlns:a16="http://schemas.microsoft.com/office/drawing/2014/main" id="{B8504B3A-CF97-FF4D-99F6-B5B23FFC39BE}"/>
              </a:ext>
            </a:extLst>
          </p:cNvPr>
          <p:cNvSpPr txBox="1">
            <a:spLocks/>
          </p:cNvSpPr>
          <p:nvPr/>
        </p:nvSpPr>
        <p:spPr>
          <a:xfrm>
            <a:off x="692201" y="611125"/>
            <a:ext cx="8194624"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Sometimes websites and apps use our data in ways we might not expect or be comfortable with.</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85B1E1BA-149C-A341-B3C2-DECA5B1DC57A}"/>
              </a:ext>
            </a:extLst>
          </p:cNvPr>
          <p:cNvGrpSpPr/>
          <p:nvPr/>
        </p:nvGrpSpPr>
        <p:grpSpPr>
          <a:xfrm>
            <a:off x="10637532" y="2941456"/>
            <a:ext cx="4783675" cy="3798339"/>
            <a:chOff x="3169770" y="4990838"/>
            <a:chExt cx="4783675" cy="3798339"/>
          </a:xfrm>
        </p:grpSpPr>
        <p:sp>
          <p:nvSpPr>
            <p:cNvPr id="11" name="Rectangle 10">
              <a:extLst>
                <a:ext uri="{FF2B5EF4-FFF2-40B4-BE49-F238E27FC236}">
                  <a16:creationId xmlns:a16="http://schemas.microsoft.com/office/drawing/2014/main" id="{774D0ECA-3526-8245-BB18-B4CC65D67FDB}"/>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 name="Picture 11">
              <a:extLst>
                <a:ext uri="{FF2B5EF4-FFF2-40B4-BE49-F238E27FC236}">
                  <a16:creationId xmlns:a16="http://schemas.microsoft.com/office/drawing/2014/main" id="{2C825DD6-FF85-944A-B077-FF0A69ACC3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 name="Title 1">
              <a:extLst>
                <a:ext uri="{FF2B5EF4-FFF2-40B4-BE49-F238E27FC236}">
                  <a16:creationId xmlns:a16="http://schemas.microsoft.com/office/drawing/2014/main" id="{912ACB76-BAB5-2F4C-BE8D-32F7E524AB46}"/>
                </a:ext>
              </a:extLst>
            </p:cNvPr>
            <p:cNvSpPr txBox="1">
              <a:spLocks/>
            </p:cNvSpPr>
            <p:nvPr/>
          </p:nvSpPr>
          <p:spPr>
            <a:xfrm>
              <a:off x="3570409" y="5295572"/>
              <a:ext cx="3638034"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influencing</a:t>
              </a:r>
              <a:r>
                <a:rPr lang="en-US" sz="2400" spc="-150" dirty="0">
                  <a:solidFill>
                    <a:srgbClr val="791D7E"/>
                  </a:solidFill>
                  <a:latin typeface="Overpass Mono" pitchFamily="49" charset="77"/>
                </a:rPr>
                <a:t> our political opinions </a:t>
              </a:r>
            </a:p>
          </p:txBody>
        </p:sp>
      </p:grpSp>
      <p:grpSp>
        <p:nvGrpSpPr>
          <p:cNvPr id="6" name="Group 5">
            <a:extLst>
              <a:ext uri="{FF2B5EF4-FFF2-40B4-BE49-F238E27FC236}">
                <a16:creationId xmlns:a16="http://schemas.microsoft.com/office/drawing/2014/main" id="{5800B471-AEAA-F844-8093-46C5FF774213}"/>
              </a:ext>
            </a:extLst>
          </p:cNvPr>
          <p:cNvGrpSpPr/>
          <p:nvPr/>
        </p:nvGrpSpPr>
        <p:grpSpPr>
          <a:xfrm>
            <a:off x="5697063" y="3628814"/>
            <a:ext cx="4783675" cy="3798339"/>
            <a:chOff x="3169770" y="4990838"/>
            <a:chExt cx="4783675" cy="3798339"/>
          </a:xfrm>
        </p:grpSpPr>
        <p:sp>
          <p:nvSpPr>
            <p:cNvPr id="7" name="Rectangle 6">
              <a:extLst>
                <a:ext uri="{FF2B5EF4-FFF2-40B4-BE49-F238E27FC236}">
                  <a16:creationId xmlns:a16="http://schemas.microsoft.com/office/drawing/2014/main" id="{AC64043D-6A0C-4349-A88E-68F3E9B3BBA8}"/>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8" name="Picture 7">
              <a:extLst>
                <a:ext uri="{FF2B5EF4-FFF2-40B4-BE49-F238E27FC236}">
                  <a16:creationId xmlns:a16="http://schemas.microsoft.com/office/drawing/2014/main" id="{F6F78AA2-2CDD-CB4A-BF98-621D1767CC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9" name="Title 1">
              <a:extLst>
                <a:ext uri="{FF2B5EF4-FFF2-40B4-BE49-F238E27FC236}">
                  <a16:creationId xmlns:a16="http://schemas.microsoft.com/office/drawing/2014/main" id="{DEDB0621-1DC1-0A4D-B691-85E9D2829601}"/>
                </a:ext>
              </a:extLst>
            </p:cNvPr>
            <p:cNvSpPr txBox="1">
              <a:spLocks/>
            </p:cNvSpPr>
            <p:nvPr/>
          </p:nvSpPr>
          <p:spPr>
            <a:xfrm>
              <a:off x="3581532" y="5295572"/>
              <a:ext cx="3615788"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sharing</a:t>
              </a:r>
              <a:r>
                <a:rPr lang="en-US" sz="2400" spc="-150" dirty="0">
                  <a:solidFill>
                    <a:srgbClr val="791D7E"/>
                  </a:solidFill>
                  <a:latin typeface="Overpass Mono" pitchFamily="49" charset="77"/>
                </a:rPr>
                <a:t> our data with other companies</a:t>
              </a:r>
            </a:p>
          </p:txBody>
        </p:sp>
      </p:grpSp>
      <p:grpSp>
        <p:nvGrpSpPr>
          <p:cNvPr id="2" name="Group 1">
            <a:extLst>
              <a:ext uri="{FF2B5EF4-FFF2-40B4-BE49-F238E27FC236}">
                <a16:creationId xmlns:a16="http://schemas.microsoft.com/office/drawing/2014/main" id="{DF24D083-79FB-7E45-91A4-4EAF8CB09324}"/>
              </a:ext>
            </a:extLst>
          </p:cNvPr>
          <p:cNvGrpSpPr/>
          <p:nvPr/>
        </p:nvGrpSpPr>
        <p:grpSpPr>
          <a:xfrm>
            <a:off x="756594" y="4316172"/>
            <a:ext cx="4783675" cy="3798339"/>
            <a:chOff x="3169770" y="4990838"/>
            <a:chExt cx="4783675" cy="3798339"/>
          </a:xfrm>
        </p:grpSpPr>
        <p:sp>
          <p:nvSpPr>
            <p:cNvPr id="3" name="Rectangle 2">
              <a:extLst>
                <a:ext uri="{FF2B5EF4-FFF2-40B4-BE49-F238E27FC236}">
                  <a16:creationId xmlns:a16="http://schemas.microsoft.com/office/drawing/2014/main" id="{F6B0E282-16D4-6044-8B98-ADEBCE51CBEF}"/>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 name="Picture 3">
              <a:extLst>
                <a:ext uri="{FF2B5EF4-FFF2-40B4-BE49-F238E27FC236}">
                  <a16:creationId xmlns:a16="http://schemas.microsoft.com/office/drawing/2014/main" id="{526DD311-2AB9-AE44-BB05-F5D8D15460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5" name="Title 1">
              <a:extLst>
                <a:ext uri="{FF2B5EF4-FFF2-40B4-BE49-F238E27FC236}">
                  <a16:creationId xmlns:a16="http://schemas.microsoft.com/office/drawing/2014/main" id="{EA4542C8-9DFC-5649-9C24-FD9DD68D8D20}"/>
                </a:ext>
              </a:extLst>
            </p:cNvPr>
            <p:cNvSpPr txBox="1">
              <a:spLocks/>
            </p:cNvSpPr>
            <p:nvPr/>
          </p:nvSpPr>
          <p:spPr>
            <a:xfrm>
              <a:off x="3601586" y="5295572"/>
              <a:ext cx="3575680"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showing </a:t>
              </a:r>
              <a:r>
                <a:rPr lang="en-US" sz="2400" spc="-150" dirty="0">
                  <a:solidFill>
                    <a:srgbClr val="791D7E"/>
                  </a:solidFill>
                  <a:latin typeface="Overpass Mono" pitchFamily="49" charset="77"/>
                </a:rPr>
                <a:t>us</a:t>
              </a:r>
              <a:r>
                <a:rPr lang="en-US" sz="2400" b="1" spc="-150" dirty="0">
                  <a:solidFill>
                    <a:srgbClr val="791D7E"/>
                  </a:solidFill>
                  <a:latin typeface="Overpass Mono" pitchFamily="49" charset="77"/>
                </a:rPr>
                <a:t> </a:t>
              </a:r>
              <a:r>
                <a:rPr lang="en-US" sz="2400" spc="-150" dirty="0">
                  <a:solidFill>
                    <a:srgbClr val="791D7E"/>
                  </a:solidFill>
                  <a:latin typeface="Overpass Mono" pitchFamily="49" charset="77"/>
                </a:rPr>
                <a:t>adverts based on our behaviour</a:t>
              </a:r>
            </a:p>
          </p:txBody>
        </p:sp>
      </p:grpSp>
    </p:spTree>
    <p:extLst>
      <p:ext uri="{BB962C8B-B14F-4D97-AF65-F5344CB8AC3E}">
        <p14:creationId xmlns:p14="http://schemas.microsoft.com/office/powerpoint/2010/main" val="26212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846CC27-C9B0-2F4F-A1C6-469EFFF6E12A}"/>
              </a:ext>
            </a:extLst>
          </p:cNvPr>
          <p:cNvGrpSpPr/>
          <p:nvPr/>
        </p:nvGrpSpPr>
        <p:grpSpPr>
          <a:xfrm>
            <a:off x="9648793" y="4999365"/>
            <a:ext cx="4968582" cy="2515674"/>
            <a:chOff x="-1164470" y="2726331"/>
            <a:chExt cx="4968582" cy="2515674"/>
          </a:xfrm>
        </p:grpSpPr>
        <p:sp>
          <p:nvSpPr>
            <p:cNvPr id="41" name="Rectangle 40">
              <a:extLst>
                <a:ext uri="{FF2B5EF4-FFF2-40B4-BE49-F238E27FC236}">
                  <a16:creationId xmlns:a16="http://schemas.microsoft.com/office/drawing/2014/main" id="{FBF04AF3-2AF7-AE46-B92D-B3FAE9144299}"/>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F871953A-05F9-5C44-BF3D-EC904D5B20A4}"/>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6AB70A0B-7276-9149-85CA-106E6BF73E53}"/>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D0903D1C-1B00-EC43-86A1-B403BCC288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1CE6FE-FCF1-0543-B342-3929A10122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7F003D0-2256-5940-B5BB-2971F8C60DBB}"/>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278316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people’s personal data?</a:t>
            </a:r>
          </a:p>
        </p:txBody>
      </p:sp>
      <p:grpSp>
        <p:nvGrpSpPr>
          <p:cNvPr id="12" name="Group 11">
            <a:extLst>
              <a:ext uri="{FF2B5EF4-FFF2-40B4-BE49-F238E27FC236}">
                <a16:creationId xmlns:a16="http://schemas.microsoft.com/office/drawing/2014/main" id="{304FDCEE-6B56-134F-9B61-CE734351D6BF}"/>
              </a:ext>
            </a:extLst>
          </p:cNvPr>
          <p:cNvGrpSpPr/>
          <p:nvPr/>
        </p:nvGrpSpPr>
        <p:grpSpPr>
          <a:xfrm>
            <a:off x="1025587" y="1678640"/>
            <a:ext cx="4968582" cy="2589164"/>
            <a:chOff x="-1164470" y="2726331"/>
            <a:chExt cx="4968582" cy="2589164"/>
          </a:xfrm>
        </p:grpSpPr>
        <p:sp>
          <p:nvSpPr>
            <p:cNvPr id="13" name="Rectangle 12">
              <a:extLst>
                <a:ext uri="{FF2B5EF4-FFF2-40B4-BE49-F238E27FC236}">
                  <a16:creationId xmlns:a16="http://schemas.microsoft.com/office/drawing/2014/main" id="{7A214949-0A4C-EB41-A0AA-D0F3E02EC32C}"/>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 name="Group 13">
              <a:extLst>
                <a:ext uri="{FF2B5EF4-FFF2-40B4-BE49-F238E27FC236}">
                  <a16:creationId xmlns:a16="http://schemas.microsoft.com/office/drawing/2014/main" id="{4E9F7FA8-7913-6544-AF78-246A81B849A2}"/>
                </a:ext>
              </a:extLst>
            </p:cNvPr>
            <p:cNvGrpSpPr/>
            <p:nvPr/>
          </p:nvGrpSpPr>
          <p:grpSpPr>
            <a:xfrm>
              <a:off x="3306424" y="2726331"/>
              <a:ext cx="497688" cy="497688"/>
              <a:chOff x="11448333" y="3259976"/>
              <a:chExt cx="497688" cy="497688"/>
            </a:xfrm>
          </p:grpSpPr>
          <p:sp>
            <p:nvSpPr>
              <p:cNvPr id="16" name="Oval 15">
                <a:extLst>
                  <a:ext uri="{FF2B5EF4-FFF2-40B4-BE49-F238E27FC236}">
                    <a16:creationId xmlns:a16="http://schemas.microsoft.com/office/drawing/2014/main" id="{E0DA6320-7D48-6245-87C1-A66E312BAC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4693CA1-0210-BC40-B93B-256DC65221E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F3D6FE-2989-4E43-8460-BA62A5F794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1C1F832-3DAB-FE43-BF14-32D84D8F4E48}"/>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19" name="Group 18">
            <a:extLst>
              <a:ext uri="{FF2B5EF4-FFF2-40B4-BE49-F238E27FC236}">
                <a16:creationId xmlns:a16="http://schemas.microsoft.com/office/drawing/2014/main" id="{0D41BFAA-9314-8046-BEA9-B29A3F5C6A21}"/>
              </a:ext>
            </a:extLst>
          </p:cNvPr>
          <p:cNvGrpSpPr/>
          <p:nvPr/>
        </p:nvGrpSpPr>
        <p:grpSpPr>
          <a:xfrm>
            <a:off x="2356050" y="4296893"/>
            <a:ext cx="4968582" cy="2231000"/>
            <a:chOff x="-1164470" y="2726331"/>
            <a:chExt cx="4968582" cy="2231000"/>
          </a:xfrm>
        </p:grpSpPr>
        <p:sp>
          <p:nvSpPr>
            <p:cNvPr id="20" name="Rectangle 19">
              <a:extLst>
                <a:ext uri="{FF2B5EF4-FFF2-40B4-BE49-F238E27FC236}">
                  <a16:creationId xmlns:a16="http://schemas.microsoft.com/office/drawing/2014/main" id="{381FBAED-83AE-294E-AFD1-F71D4C8DE6C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id="{6A46E991-E92F-CA48-8505-255C654DD45C}"/>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id="{3CDEF4B8-F65B-CA4A-93E1-66C65FC92CF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037D7EE-D9C7-5A47-8C4D-C35B9065A3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3D51D1-334B-5848-B309-87B5FD015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5F5FD48-4A1C-5D4A-B166-080E4A82C1D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33" name="Group 32">
            <a:extLst>
              <a:ext uri="{FF2B5EF4-FFF2-40B4-BE49-F238E27FC236}">
                <a16:creationId xmlns:a16="http://schemas.microsoft.com/office/drawing/2014/main" id="{9DB6CF95-0CD1-AB40-B12A-EA6CCEDCE78A}"/>
              </a:ext>
            </a:extLst>
          </p:cNvPr>
          <p:cNvGrpSpPr/>
          <p:nvPr/>
        </p:nvGrpSpPr>
        <p:grpSpPr>
          <a:xfrm>
            <a:off x="8157407" y="2006248"/>
            <a:ext cx="4968582" cy="2744274"/>
            <a:chOff x="-1164470" y="2726331"/>
            <a:chExt cx="4968582" cy="2744274"/>
          </a:xfrm>
        </p:grpSpPr>
        <p:sp>
          <p:nvSpPr>
            <p:cNvPr id="34" name="Rectangle 33">
              <a:extLst>
                <a:ext uri="{FF2B5EF4-FFF2-40B4-BE49-F238E27FC236}">
                  <a16:creationId xmlns:a16="http://schemas.microsoft.com/office/drawing/2014/main" id="{D0DF783A-B116-5F4F-962F-18F016FCC4D2}"/>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901EB236-6E83-ED40-A015-3921E6F905A7}"/>
                </a:ext>
              </a:extLst>
            </p:cNvPr>
            <p:cNvGrpSpPr/>
            <p:nvPr/>
          </p:nvGrpSpPr>
          <p:grpSpPr>
            <a:xfrm>
              <a:off x="3306424" y="2726331"/>
              <a:ext cx="497688" cy="497688"/>
              <a:chOff x="11448333" y="3259976"/>
              <a:chExt cx="497688" cy="497688"/>
            </a:xfrm>
          </p:grpSpPr>
          <p:sp>
            <p:nvSpPr>
              <p:cNvPr id="37" name="Oval 36">
                <a:extLst>
                  <a:ext uri="{FF2B5EF4-FFF2-40B4-BE49-F238E27FC236}">
                    <a16:creationId xmlns:a16="http://schemas.microsoft.com/office/drawing/2014/main" id="{5AD145B3-D0FB-D94B-BF01-5A38BB5B76E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CB52160-82AB-E446-98DA-DAE46ACAC90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5FAA41-71EC-B849-B1C3-D14A4493997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4AA4437-A841-9E4B-BF91-5B4EFD86CD78}"/>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26" name="Group 25">
            <a:extLst>
              <a:ext uri="{FF2B5EF4-FFF2-40B4-BE49-F238E27FC236}">
                <a16:creationId xmlns:a16="http://schemas.microsoft.com/office/drawing/2014/main" id="{92209AC2-C60A-7B4F-B528-A49728E46F0F}"/>
              </a:ext>
            </a:extLst>
          </p:cNvPr>
          <p:cNvGrpSpPr/>
          <p:nvPr/>
        </p:nvGrpSpPr>
        <p:grpSpPr>
          <a:xfrm>
            <a:off x="3752766" y="6553922"/>
            <a:ext cx="4968582" cy="2231000"/>
            <a:chOff x="-1164470" y="2726331"/>
            <a:chExt cx="4968582" cy="2231000"/>
          </a:xfrm>
        </p:grpSpPr>
        <p:sp>
          <p:nvSpPr>
            <p:cNvPr id="27" name="Rectangle 26">
              <a:extLst>
                <a:ext uri="{FF2B5EF4-FFF2-40B4-BE49-F238E27FC236}">
                  <a16:creationId xmlns:a16="http://schemas.microsoft.com/office/drawing/2014/main" id="{B98A11B4-7616-274B-913F-E44A8D4BC33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8" name="Group 27">
              <a:extLst>
                <a:ext uri="{FF2B5EF4-FFF2-40B4-BE49-F238E27FC236}">
                  <a16:creationId xmlns:a16="http://schemas.microsoft.com/office/drawing/2014/main" id="{2A12E4A7-D61B-1948-8BAB-1B3C5A2B4216}"/>
                </a:ext>
              </a:extLst>
            </p:cNvPr>
            <p:cNvGrpSpPr/>
            <p:nvPr/>
          </p:nvGrpSpPr>
          <p:grpSpPr>
            <a:xfrm>
              <a:off x="3306424" y="2726331"/>
              <a:ext cx="497688" cy="497688"/>
              <a:chOff x="11448333" y="3259976"/>
              <a:chExt cx="497688" cy="497688"/>
            </a:xfrm>
          </p:grpSpPr>
          <p:sp>
            <p:nvSpPr>
              <p:cNvPr id="30" name="Oval 29">
                <a:extLst>
                  <a:ext uri="{FF2B5EF4-FFF2-40B4-BE49-F238E27FC236}">
                    <a16:creationId xmlns:a16="http://schemas.microsoft.com/office/drawing/2014/main" id="{E3DE41B9-E549-3740-8352-6F0B1356EF5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D33806D-A5AF-9642-A979-84CAC271F7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D18369-0E49-FB40-AF04-4E52671B9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EAFFED2-EF50-7843-A8AA-7104EBFC1F4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who I should follow.”</a:t>
              </a:r>
            </a:p>
          </p:txBody>
        </p:sp>
      </p:grpSp>
    </p:spTree>
    <p:extLst>
      <p:ext uri="{BB962C8B-B14F-4D97-AF65-F5344CB8AC3E}">
        <p14:creationId xmlns:p14="http://schemas.microsoft.com/office/powerpoint/2010/main" val="4332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50" fill="hold"/>
                                        <p:tgtEl>
                                          <p:spTgt spid="19"/>
                                        </p:tgtEl>
                                        <p:attrNameLst>
                                          <p:attrName>ppt_w</p:attrName>
                                        </p:attrNameLst>
                                      </p:cBhvr>
                                      <p:tavLst>
                                        <p:tav tm="0">
                                          <p:val>
                                            <p:fltVal val="0"/>
                                          </p:val>
                                        </p:tav>
                                        <p:tav tm="100000">
                                          <p:val>
                                            <p:strVal val="#ppt_w"/>
                                          </p:val>
                                        </p:tav>
                                      </p:tavLst>
                                    </p:anim>
                                    <p:anim calcmode="lin" valueType="num">
                                      <p:cBhvr>
                                        <p:cTn id="14" dur="250" fill="hold"/>
                                        <p:tgtEl>
                                          <p:spTgt spid="19"/>
                                        </p:tgtEl>
                                        <p:attrNameLst>
                                          <p:attrName>ppt_h</p:attrName>
                                        </p:attrNameLst>
                                      </p:cBhvr>
                                      <p:tavLst>
                                        <p:tav tm="0">
                                          <p:val>
                                            <p:fltVal val="0"/>
                                          </p:val>
                                        </p:tav>
                                        <p:tav tm="100000">
                                          <p:val>
                                            <p:strVal val="#ppt_h"/>
                                          </p:val>
                                        </p:tav>
                                      </p:tavLst>
                                    </p:anim>
                                    <p:animEffect transition="in" filter="fade">
                                      <p:cBhvr>
                                        <p:cTn id="15" dur="250"/>
                                        <p:tgtEl>
                                          <p:spTgt spid="1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50" fill="hold"/>
                                        <p:tgtEl>
                                          <p:spTgt spid="26"/>
                                        </p:tgtEl>
                                        <p:attrNameLst>
                                          <p:attrName>ppt_w</p:attrName>
                                        </p:attrNameLst>
                                      </p:cBhvr>
                                      <p:tavLst>
                                        <p:tav tm="0">
                                          <p:val>
                                            <p:fltVal val="0"/>
                                          </p:val>
                                        </p:tav>
                                        <p:tav tm="100000">
                                          <p:val>
                                            <p:strVal val="#ppt_w"/>
                                          </p:val>
                                        </p:tav>
                                      </p:tavLst>
                                    </p:anim>
                                    <p:anim calcmode="lin" valueType="num">
                                      <p:cBhvr>
                                        <p:cTn id="20" dur="250" fill="hold"/>
                                        <p:tgtEl>
                                          <p:spTgt spid="26"/>
                                        </p:tgtEl>
                                        <p:attrNameLst>
                                          <p:attrName>ppt_h</p:attrName>
                                        </p:attrNameLst>
                                      </p:cBhvr>
                                      <p:tavLst>
                                        <p:tav tm="0">
                                          <p:val>
                                            <p:fltVal val="0"/>
                                          </p:val>
                                        </p:tav>
                                        <p:tav tm="100000">
                                          <p:val>
                                            <p:strVal val="#ppt_h"/>
                                          </p:val>
                                        </p:tav>
                                      </p:tavLst>
                                    </p:anim>
                                    <p:animEffect transition="in" filter="fade">
                                      <p:cBhvr>
                                        <p:cTn id="21" dur="250"/>
                                        <p:tgtEl>
                                          <p:spTgt spid="26"/>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fltVal val="0"/>
                                          </p:val>
                                        </p:tav>
                                        <p:tav tm="100000">
                                          <p:val>
                                            <p:strVal val="#ppt_w"/>
                                          </p:val>
                                        </p:tav>
                                      </p:tavLst>
                                    </p:anim>
                                    <p:anim calcmode="lin" valueType="num">
                                      <p:cBhvr>
                                        <p:cTn id="32" dur="250" fill="hold"/>
                                        <p:tgtEl>
                                          <p:spTgt spid="40"/>
                                        </p:tgtEl>
                                        <p:attrNameLst>
                                          <p:attrName>ppt_h</p:attrName>
                                        </p:attrNameLst>
                                      </p:cBhvr>
                                      <p:tavLst>
                                        <p:tav tm="0">
                                          <p:val>
                                            <p:fltVal val="0"/>
                                          </p:val>
                                        </p:tav>
                                        <p:tav tm="100000">
                                          <p:val>
                                            <p:strVal val="#ppt_h"/>
                                          </p:val>
                                        </p:tav>
                                      </p:tavLst>
                                    </p:anim>
                                    <p:animEffect transition="in" filter="fade">
                                      <p:cBhvr>
                                        <p:cTn id="33"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056B02B2-FEB5-4F7A-93A2-D62069FB925D}"/>
              </a:ext>
            </a:extLst>
          </p:cNvPr>
          <p:cNvGrpSpPr/>
          <p:nvPr/>
        </p:nvGrpSpPr>
        <p:grpSpPr>
          <a:xfrm>
            <a:off x="692201" y="611124"/>
            <a:ext cx="13925174" cy="8173798"/>
            <a:chOff x="692201" y="611124"/>
            <a:chExt cx="13925174" cy="8173798"/>
          </a:xfrm>
        </p:grpSpPr>
        <p:grpSp>
          <p:nvGrpSpPr>
            <p:cNvPr id="53" name="Group 52">
              <a:extLst>
                <a:ext uri="{FF2B5EF4-FFF2-40B4-BE49-F238E27FC236}">
                  <a16:creationId xmlns:a16="http://schemas.microsoft.com/office/drawing/2014/main" id="{0DE54ACB-7FE1-43AE-B62B-324D7DC5091F}"/>
                </a:ext>
              </a:extLst>
            </p:cNvPr>
            <p:cNvGrpSpPr/>
            <p:nvPr/>
          </p:nvGrpSpPr>
          <p:grpSpPr>
            <a:xfrm>
              <a:off x="9648793" y="4999365"/>
              <a:ext cx="4968582" cy="2515674"/>
              <a:chOff x="-1164470" y="2726331"/>
              <a:chExt cx="4968582" cy="2515674"/>
            </a:xfrm>
          </p:grpSpPr>
          <p:sp>
            <p:nvSpPr>
              <p:cNvPr id="54" name="Rectangle 53">
                <a:extLst>
                  <a:ext uri="{FF2B5EF4-FFF2-40B4-BE49-F238E27FC236}">
                    <a16:creationId xmlns:a16="http://schemas.microsoft.com/office/drawing/2014/main" id="{7AC740BB-8161-4689-B3E8-D8A0A5264084}"/>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5" name="Group 54">
                <a:extLst>
                  <a:ext uri="{FF2B5EF4-FFF2-40B4-BE49-F238E27FC236}">
                    <a16:creationId xmlns:a16="http://schemas.microsoft.com/office/drawing/2014/main" id="{2D87AB24-33E3-4847-BBA6-D24E2DD41080}"/>
                  </a:ext>
                </a:extLst>
              </p:cNvPr>
              <p:cNvGrpSpPr/>
              <p:nvPr/>
            </p:nvGrpSpPr>
            <p:grpSpPr>
              <a:xfrm>
                <a:off x="3306424" y="2726331"/>
                <a:ext cx="497688" cy="497688"/>
                <a:chOff x="11448333" y="3259976"/>
                <a:chExt cx="497688" cy="497688"/>
              </a:xfrm>
            </p:grpSpPr>
            <p:sp>
              <p:nvSpPr>
                <p:cNvPr id="57" name="Oval 56">
                  <a:extLst>
                    <a:ext uri="{FF2B5EF4-FFF2-40B4-BE49-F238E27FC236}">
                      <a16:creationId xmlns:a16="http://schemas.microsoft.com/office/drawing/2014/main" id="{8E1EF94A-9363-4BBA-AB61-C1F3FCA3596A}"/>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F9653C0D-2C54-40B1-A8E5-4DD0BBAF6D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30C7A3-0BDB-4597-8245-B25FCA93E72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FBF8AECE-AB1B-49AC-87CD-1DAEF789CA03}"/>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60" name="Title 1">
              <a:extLst>
                <a:ext uri="{FF2B5EF4-FFF2-40B4-BE49-F238E27FC236}">
                  <a16:creationId xmlns:a16="http://schemas.microsoft.com/office/drawing/2014/main" id="{B9CEE80E-DE3C-44EB-83FB-A079D49534EF}"/>
                </a:ext>
              </a:extLst>
            </p:cNvPr>
            <p:cNvSpPr txBox="1">
              <a:spLocks/>
            </p:cNvSpPr>
            <p:nvPr/>
          </p:nvSpPr>
          <p:spPr>
            <a:xfrm>
              <a:off x="692201" y="611124"/>
              <a:ext cx="1278316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people’s personal data?</a:t>
              </a:r>
            </a:p>
          </p:txBody>
        </p:sp>
        <p:grpSp>
          <p:nvGrpSpPr>
            <p:cNvPr id="61" name="Group 60">
              <a:extLst>
                <a:ext uri="{FF2B5EF4-FFF2-40B4-BE49-F238E27FC236}">
                  <a16:creationId xmlns:a16="http://schemas.microsoft.com/office/drawing/2014/main" id="{066E7EA9-50A4-40F0-A118-65636BD5FF91}"/>
                </a:ext>
              </a:extLst>
            </p:cNvPr>
            <p:cNvGrpSpPr/>
            <p:nvPr/>
          </p:nvGrpSpPr>
          <p:grpSpPr>
            <a:xfrm>
              <a:off x="1025587" y="1678640"/>
              <a:ext cx="4968582" cy="2589164"/>
              <a:chOff x="-1164470" y="2726331"/>
              <a:chExt cx="4968582" cy="2589164"/>
            </a:xfrm>
          </p:grpSpPr>
          <p:sp>
            <p:nvSpPr>
              <p:cNvPr id="62" name="Rectangle 61">
                <a:extLst>
                  <a:ext uri="{FF2B5EF4-FFF2-40B4-BE49-F238E27FC236}">
                    <a16:creationId xmlns:a16="http://schemas.microsoft.com/office/drawing/2014/main" id="{1A9E26E7-74D5-4C4E-93CA-5B109994164F}"/>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3" name="Group 62">
                <a:extLst>
                  <a:ext uri="{FF2B5EF4-FFF2-40B4-BE49-F238E27FC236}">
                    <a16:creationId xmlns:a16="http://schemas.microsoft.com/office/drawing/2014/main" id="{0982DE18-689A-4600-8CDD-4BA90E3B31F2}"/>
                  </a:ext>
                </a:extLst>
              </p:cNvPr>
              <p:cNvGrpSpPr/>
              <p:nvPr/>
            </p:nvGrpSpPr>
            <p:grpSpPr>
              <a:xfrm>
                <a:off x="3306424" y="2726331"/>
                <a:ext cx="497688" cy="497688"/>
                <a:chOff x="11448333" y="3259976"/>
                <a:chExt cx="497688" cy="497688"/>
              </a:xfrm>
            </p:grpSpPr>
            <p:sp>
              <p:nvSpPr>
                <p:cNvPr id="65" name="Oval 64">
                  <a:extLst>
                    <a:ext uri="{FF2B5EF4-FFF2-40B4-BE49-F238E27FC236}">
                      <a16:creationId xmlns:a16="http://schemas.microsoft.com/office/drawing/2014/main" id="{42A8E2D0-B60A-4688-A7DC-283B5BEE22E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32ED8EB3-44FB-440C-9294-6773ADF763E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32C9776-B3F2-4847-814E-61A30EB35DA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DAF5FDD5-4904-49E4-933A-8CAC008BD71A}"/>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68" name="Group 67">
              <a:extLst>
                <a:ext uri="{FF2B5EF4-FFF2-40B4-BE49-F238E27FC236}">
                  <a16:creationId xmlns:a16="http://schemas.microsoft.com/office/drawing/2014/main" id="{6052DF91-B2D6-4839-821F-871EF09DDA08}"/>
                </a:ext>
              </a:extLst>
            </p:cNvPr>
            <p:cNvGrpSpPr/>
            <p:nvPr/>
          </p:nvGrpSpPr>
          <p:grpSpPr>
            <a:xfrm>
              <a:off x="2356050" y="4296893"/>
              <a:ext cx="4968582" cy="2231000"/>
              <a:chOff x="-1164470" y="2726331"/>
              <a:chExt cx="4968582" cy="2231000"/>
            </a:xfrm>
          </p:grpSpPr>
          <p:sp>
            <p:nvSpPr>
              <p:cNvPr id="69" name="Rectangle 68">
                <a:extLst>
                  <a:ext uri="{FF2B5EF4-FFF2-40B4-BE49-F238E27FC236}">
                    <a16:creationId xmlns:a16="http://schemas.microsoft.com/office/drawing/2014/main" id="{BE1254B3-C281-4FFB-866B-9928C9A17282}"/>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0" name="Group 69">
                <a:extLst>
                  <a:ext uri="{FF2B5EF4-FFF2-40B4-BE49-F238E27FC236}">
                    <a16:creationId xmlns:a16="http://schemas.microsoft.com/office/drawing/2014/main" id="{9F8CE825-B934-4BCB-A0D3-AC932FA6267F}"/>
                  </a:ext>
                </a:extLst>
              </p:cNvPr>
              <p:cNvGrpSpPr/>
              <p:nvPr/>
            </p:nvGrpSpPr>
            <p:grpSpPr>
              <a:xfrm>
                <a:off x="3306424" y="2726331"/>
                <a:ext cx="497688" cy="497688"/>
                <a:chOff x="11448333" y="3259976"/>
                <a:chExt cx="497688" cy="497688"/>
              </a:xfrm>
            </p:grpSpPr>
            <p:sp>
              <p:nvSpPr>
                <p:cNvPr id="72" name="Oval 71">
                  <a:extLst>
                    <a:ext uri="{FF2B5EF4-FFF2-40B4-BE49-F238E27FC236}">
                      <a16:creationId xmlns:a16="http://schemas.microsoft.com/office/drawing/2014/main" id="{C6DA958E-940D-40EC-B050-0BBF98893334}"/>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265B267A-D883-44E7-8244-F596541D46D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B6304D0-74EC-4983-BB51-1D6E684E78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3AEFA810-6BA7-4D51-B3AA-35E8BFA6A97B}"/>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75" name="Group 74">
              <a:extLst>
                <a:ext uri="{FF2B5EF4-FFF2-40B4-BE49-F238E27FC236}">
                  <a16:creationId xmlns:a16="http://schemas.microsoft.com/office/drawing/2014/main" id="{B17FC369-1B41-48E9-9348-AC605EA4806F}"/>
                </a:ext>
              </a:extLst>
            </p:cNvPr>
            <p:cNvGrpSpPr/>
            <p:nvPr/>
          </p:nvGrpSpPr>
          <p:grpSpPr>
            <a:xfrm>
              <a:off x="8157407" y="2006248"/>
              <a:ext cx="4968582" cy="2744274"/>
              <a:chOff x="-1164470" y="2726331"/>
              <a:chExt cx="4968582" cy="2744274"/>
            </a:xfrm>
          </p:grpSpPr>
          <p:sp>
            <p:nvSpPr>
              <p:cNvPr id="76" name="Rectangle 75">
                <a:extLst>
                  <a:ext uri="{FF2B5EF4-FFF2-40B4-BE49-F238E27FC236}">
                    <a16:creationId xmlns:a16="http://schemas.microsoft.com/office/drawing/2014/main" id="{7894B4B6-93B0-4CB1-91D8-6B8976C1E173}"/>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7" name="Group 76">
                <a:extLst>
                  <a:ext uri="{FF2B5EF4-FFF2-40B4-BE49-F238E27FC236}">
                    <a16:creationId xmlns:a16="http://schemas.microsoft.com/office/drawing/2014/main" id="{8D4F87F6-22DD-4DD3-AD80-41272F7BBC19}"/>
                  </a:ext>
                </a:extLst>
              </p:cNvPr>
              <p:cNvGrpSpPr/>
              <p:nvPr/>
            </p:nvGrpSpPr>
            <p:grpSpPr>
              <a:xfrm>
                <a:off x="3306424" y="2726331"/>
                <a:ext cx="497688" cy="497688"/>
                <a:chOff x="11448333" y="3259976"/>
                <a:chExt cx="497688" cy="497688"/>
              </a:xfrm>
            </p:grpSpPr>
            <p:sp>
              <p:nvSpPr>
                <p:cNvPr id="79" name="Oval 78">
                  <a:extLst>
                    <a:ext uri="{FF2B5EF4-FFF2-40B4-BE49-F238E27FC236}">
                      <a16:creationId xmlns:a16="http://schemas.microsoft.com/office/drawing/2014/main" id="{D58CC412-FA56-449A-ABBA-EFDF68DCDD8D}"/>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6FA4ED0E-4D1A-45C8-A2CD-2BB43096F92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6801BF7-8D8D-4C0F-A977-7C1888A696D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F74F246D-CC1B-4775-8CD9-CF274BFDAF84}"/>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82" name="Group 81">
              <a:extLst>
                <a:ext uri="{FF2B5EF4-FFF2-40B4-BE49-F238E27FC236}">
                  <a16:creationId xmlns:a16="http://schemas.microsoft.com/office/drawing/2014/main" id="{A5B7FE16-A617-4985-8976-CC410E4043EC}"/>
                </a:ext>
              </a:extLst>
            </p:cNvPr>
            <p:cNvGrpSpPr/>
            <p:nvPr/>
          </p:nvGrpSpPr>
          <p:grpSpPr>
            <a:xfrm>
              <a:off x="3752766" y="6553922"/>
              <a:ext cx="4968582" cy="2231000"/>
              <a:chOff x="-1164470" y="2726331"/>
              <a:chExt cx="4968582" cy="2231000"/>
            </a:xfrm>
          </p:grpSpPr>
          <p:sp>
            <p:nvSpPr>
              <p:cNvPr id="83" name="Rectangle 82">
                <a:extLst>
                  <a:ext uri="{FF2B5EF4-FFF2-40B4-BE49-F238E27FC236}">
                    <a16:creationId xmlns:a16="http://schemas.microsoft.com/office/drawing/2014/main" id="{AFD68279-7D0C-47A8-9A8D-FD3D4B7FEA50}"/>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84" name="Group 83">
                <a:extLst>
                  <a:ext uri="{FF2B5EF4-FFF2-40B4-BE49-F238E27FC236}">
                    <a16:creationId xmlns:a16="http://schemas.microsoft.com/office/drawing/2014/main" id="{C44C200B-7977-4DB8-823A-7C50F2C93EB2}"/>
                  </a:ext>
                </a:extLst>
              </p:cNvPr>
              <p:cNvGrpSpPr/>
              <p:nvPr/>
            </p:nvGrpSpPr>
            <p:grpSpPr>
              <a:xfrm>
                <a:off x="3306424" y="2726331"/>
                <a:ext cx="497688" cy="497688"/>
                <a:chOff x="11448333" y="3259976"/>
                <a:chExt cx="497688" cy="497688"/>
              </a:xfrm>
            </p:grpSpPr>
            <p:sp>
              <p:nvSpPr>
                <p:cNvPr id="86" name="Oval 85">
                  <a:extLst>
                    <a:ext uri="{FF2B5EF4-FFF2-40B4-BE49-F238E27FC236}">
                      <a16:creationId xmlns:a16="http://schemas.microsoft.com/office/drawing/2014/main" id="{AA04B852-34C5-4ED9-9582-D8BEBC079C7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FA92443C-5512-4C6C-B0DB-D0726109EFD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0408AF3-8572-4754-8C5D-F2373A7A12E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CF200AC8-4B2F-4AA2-A850-32359EFFE316}"/>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who I should follow.”</a:t>
                </a:r>
              </a:p>
            </p:txBody>
          </p:sp>
        </p:grpSp>
      </p:grpSp>
      <p:sp>
        <p:nvSpPr>
          <p:cNvPr id="2" name="Rectangle 1">
            <a:extLst>
              <a:ext uri="{FF2B5EF4-FFF2-40B4-BE49-F238E27FC236}">
                <a16:creationId xmlns:a16="http://schemas.microsoft.com/office/drawing/2014/main" id="{C88C7A76-77DC-5D45-90D5-487582B5EA6A}"/>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CD7FC8BC-C9E1-7342-AEA0-E323DF63843D}"/>
              </a:ext>
            </a:extLst>
          </p:cNvPr>
          <p:cNvGrpSpPr/>
          <p:nvPr/>
        </p:nvGrpSpPr>
        <p:grpSpPr>
          <a:xfrm>
            <a:off x="2465806" y="2471814"/>
            <a:ext cx="11155513" cy="4281677"/>
            <a:chOff x="2035553" y="2593255"/>
            <a:chExt cx="11155513" cy="4281677"/>
          </a:xfrm>
        </p:grpSpPr>
        <p:sp>
          <p:nvSpPr>
            <p:cNvPr id="4" name="Rectangle 3">
              <a:extLst>
                <a:ext uri="{FF2B5EF4-FFF2-40B4-BE49-F238E27FC236}">
                  <a16:creationId xmlns:a16="http://schemas.microsoft.com/office/drawing/2014/main" id="{8BB04364-F22D-B642-975E-09AF926AB0BC}"/>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1403824-A4DE-8547-94BF-051ED55EBC6F}"/>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E8D3FB69-AABB-C744-A929-7828E03C74FA}"/>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Personal data</a:t>
              </a:r>
            </a:p>
          </p:txBody>
        </p:sp>
        <p:grpSp>
          <p:nvGrpSpPr>
            <p:cNvPr id="7" name="Group 6">
              <a:extLst>
                <a:ext uri="{FF2B5EF4-FFF2-40B4-BE49-F238E27FC236}">
                  <a16:creationId xmlns:a16="http://schemas.microsoft.com/office/drawing/2014/main" id="{5A2A6F57-8EAA-1043-B83F-B95B9DCC7EF9}"/>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id="{268E3156-9404-3746-94F7-D8FDB473D7D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359A562-892A-FD4C-B386-9CDD6E13111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E724131-E2ED-9340-83BD-F2E9149418A3}"/>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id="{9B5F0E7C-9760-2845-A0AC-2DAF3ED6244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5E941-26BC-6741-94D3-8E110D893E79}"/>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DC26E756-1BE7-3A44-B14A-C29988FDC88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A5B80326-C783-A04E-A8FB-5665594DD5A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id="{1CD5B4E9-B870-4543-9D72-CD5C13F9DA99}"/>
                </a:ext>
              </a:extLst>
            </p:cNvPr>
            <p:cNvSpPr txBox="1">
              <a:spLocks/>
            </p:cNvSpPr>
            <p:nvPr/>
          </p:nvSpPr>
          <p:spPr>
            <a:xfrm>
              <a:off x="2653259" y="4069946"/>
              <a:ext cx="10068768" cy="257916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800" dirty="0">
                  <a:solidFill>
                    <a:srgbClr val="019967"/>
                  </a:solidFill>
                </a:rPr>
                <a:t>The Big Question</a:t>
              </a:r>
            </a:p>
            <a:p>
              <a:pPr>
                <a:lnSpc>
                  <a:spcPct val="100000"/>
                </a:lnSpc>
                <a:spcBef>
                  <a:spcPts val="0"/>
                </a:spcBef>
              </a:pPr>
              <a:endParaRPr lang="en-GB" sz="2400" b="0" dirty="0">
                <a:solidFill>
                  <a:srgbClr val="019967"/>
                </a:solidFill>
              </a:endParaRPr>
            </a:p>
            <a:p>
              <a:pPr>
                <a:lnSpc>
                  <a:spcPct val="110000"/>
                </a:lnSpc>
                <a:spcBef>
                  <a:spcPts val="0"/>
                </a:spcBef>
              </a:pPr>
              <a:r>
                <a:rPr lang="en-GB" sz="2400" b="0" dirty="0">
                  <a:solidFill>
                    <a:srgbClr val="019967"/>
                  </a:solidFill>
                </a:rPr>
                <a:t>Why is our personal data so valuable to companies and online organisations? </a:t>
              </a:r>
            </a:p>
          </p:txBody>
        </p:sp>
      </p:grpSp>
    </p:spTree>
    <p:extLst>
      <p:ext uri="{BB962C8B-B14F-4D97-AF65-F5344CB8AC3E}">
        <p14:creationId xmlns:p14="http://schemas.microsoft.com/office/powerpoint/2010/main" val="5380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79200" y="-77002"/>
            <a:ext cx="11328464" cy="487359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id="{59687703-8234-A14A-8608-6520E784BAFA}"/>
              </a:ext>
            </a:extLst>
          </p:cNvPr>
          <p:cNvSpPr txBox="1">
            <a:spLocks/>
          </p:cNvSpPr>
          <p:nvPr/>
        </p:nvSpPr>
        <p:spPr>
          <a:xfrm>
            <a:off x="813803" y="1025227"/>
            <a:ext cx="248895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id="{0966DE3A-4527-8F48-AD65-5C256B46BFA6}"/>
              </a:ext>
            </a:extLst>
          </p:cNvPr>
          <p:cNvSpPr txBox="1">
            <a:spLocks/>
          </p:cNvSpPr>
          <p:nvPr/>
        </p:nvSpPr>
        <p:spPr>
          <a:xfrm>
            <a:off x="692202" y="611124"/>
            <a:ext cx="2721956"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Remember…</a:t>
            </a:r>
          </a:p>
        </p:txBody>
      </p:sp>
      <p:sp>
        <p:nvSpPr>
          <p:cNvPr id="23" name="Title 1">
            <a:extLst>
              <a:ext uri="{FF2B5EF4-FFF2-40B4-BE49-F238E27FC236}">
                <a16:creationId xmlns:a16="http://schemas.microsoft.com/office/drawing/2014/main" id="{8B6A32ED-E085-7F4C-93AF-58D0BA5ADBEE}"/>
              </a:ext>
            </a:extLst>
          </p:cNvPr>
          <p:cNvSpPr txBox="1">
            <a:spLocks/>
          </p:cNvSpPr>
          <p:nvPr/>
        </p:nvSpPr>
        <p:spPr>
          <a:xfrm>
            <a:off x="692201" y="2043652"/>
            <a:ext cx="9831420"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2" name="Group 1">
            <a:extLst>
              <a:ext uri="{FF2B5EF4-FFF2-40B4-BE49-F238E27FC236}">
                <a16:creationId xmlns:a16="http://schemas.microsoft.com/office/drawing/2014/main" id="{C54790B6-2546-AB45-B7DC-4C94D9DEC920}"/>
              </a:ext>
            </a:extLst>
          </p:cNvPr>
          <p:cNvGrpSpPr/>
          <p:nvPr/>
        </p:nvGrpSpPr>
        <p:grpSpPr>
          <a:xfrm>
            <a:off x="6128084" y="3351581"/>
            <a:ext cx="7608281" cy="4172166"/>
            <a:chOff x="57895" y="5006258"/>
            <a:chExt cx="7608281" cy="4172166"/>
          </a:xfrm>
        </p:grpSpPr>
        <p:sp>
          <p:nvSpPr>
            <p:cNvPr id="26" name="Rectangle 25">
              <a:extLst>
                <a:ext uri="{FF2B5EF4-FFF2-40B4-BE49-F238E27FC236}">
                  <a16:creationId xmlns:a16="http://schemas.microsoft.com/office/drawing/2014/main" id="{7FE03137-C145-7E4C-B399-FE3B91D6129D}"/>
                </a:ext>
              </a:extLst>
            </p:cNvPr>
            <p:cNvSpPr/>
            <p:nvPr/>
          </p:nvSpPr>
          <p:spPr>
            <a:xfrm>
              <a:off x="57895" y="5255103"/>
              <a:ext cx="7359437" cy="392332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Title 1">
              <a:extLst>
                <a:ext uri="{FF2B5EF4-FFF2-40B4-BE49-F238E27FC236}">
                  <a16:creationId xmlns:a16="http://schemas.microsoft.com/office/drawing/2014/main" id="{744D2E8C-5C40-F243-840A-A0CF329E3B15}"/>
                </a:ext>
              </a:extLst>
            </p:cNvPr>
            <p:cNvSpPr txBox="1">
              <a:spLocks/>
            </p:cNvSpPr>
            <p:nvPr/>
          </p:nvSpPr>
          <p:spPr>
            <a:xfrm>
              <a:off x="908996" y="6097467"/>
              <a:ext cx="5766268" cy="225904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6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600" b="1" dirty="0">
                  <a:solidFill>
                    <a:srgbClr val="019967"/>
                  </a:solidFill>
                  <a:latin typeface="Overpass Mono" pitchFamily="49" charset="77"/>
                  <a:ea typeface="Calibri"/>
                  <a:cs typeface="Calibri"/>
                  <a:sym typeface="Calibri"/>
                </a:rPr>
                <a:t>ico.org.uk</a:t>
              </a:r>
              <a:endParaRPr lang="en-GB" sz="2600" dirty="0">
                <a:solidFill>
                  <a:schemeClr val="dk1"/>
                </a:solidFill>
                <a:latin typeface="Overpass Mono" pitchFamily="49" charset="77"/>
                <a:ea typeface="Calibri"/>
                <a:cs typeface="Calibri"/>
                <a:sym typeface="Calibri"/>
              </a:endParaRPr>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9008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My Personal Data (Wales)</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1908174"/>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lang="en-GB" sz="2000" dirty="0">
              <a:latin typeface="Calibri" panose="020F0502020204030204" pitchFamily="34" charset="0"/>
              <a:cs typeface="Calibri" panose="020F0502020204030204" pitchFamily="34" charset="0"/>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858813" cy="6722313"/>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a:t>
            </a:r>
          </a:p>
          <a:p>
            <a:r>
              <a:rPr lang="en-GB" sz="1400" b="1" dirty="0"/>
              <a:t>Personal and social education -  Key Stage 2 learning outcomes</a:t>
            </a:r>
          </a:p>
          <a:p>
            <a:endParaRPr lang="en-GB" sz="1400" dirty="0"/>
          </a:p>
          <a:p>
            <a:r>
              <a:rPr lang="en-GB" sz="1400" dirty="0"/>
              <a:t>Developing ICT </a:t>
            </a:r>
          </a:p>
          <a:p>
            <a:r>
              <a:rPr lang="en-GB" sz="1400" dirty="0"/>
              <a:t>Learners should be given opportunities to: </a:t>
            </a:r>
          </a:p>
          <a:p>
            <a:pPr marL="285750" indent="-285750">
              <a:buFont typeface="Calibri" panose="020B0604020202020204" pitchFamily="34" charset="0"/>
              <a:buChar char="•"/>
            </a:pPr>
            <a:r>
              <a:rPr lang="en-GB" sz="1400" dirty="0"/>
              <a:t>use ICT safely with appropriate support and  guidance. </a:t>
            </a:r>
          </a:p>
          <a:p>
            <a:endParaRPr lang="en-GB" sz="1400" dirty="0"/>
          </a:p>
          <a:p>
            <a:r>
              <a:rPr lang="en-GB" sz="1400" b="1" dirty="0"/>
              <a:t>Digital Competence Framework – Citizenship</a:t>
            </a:r>
          </a:p>
          <a:p>
            <a:endParaRPr lang="en-GB" sz="1400" b="1" dirty="0"/>
          </a:p>
          <a:p>
            <a:r>
              <a:rPr lang="en-GB" sz="1400" dirty="0"/>
              <a:t>Identity, image reputation</a:t>
            </a:r>
          </a:p>
          <a:p>
            <a:endParaRPr lang="en-GB" sz="1400" dirty="0"/>
          </a:p>
          <a:p>
            <a:pPr marL="285750" indent="-285750">
              <a:buFont typeface="Calibri" panose="020B0604020202020204" pitchFamily="34" charset="0"/>
              <a:buChar char="•"/>
            </a:pPr>
            <a:r>
              <a:rPr lang="en-GB" sz="1400" b="1" dirty="0"/>
              <a:t>Year 3</a:t>
            </a:r>
            <a:r>
              <a:rPr lang="en-GB" sz="1400" dirty="0"/>
              <a:t>. Understand simple rules for sharing images and data, </a:t>
            </a:r>
            <a:r>
              <a:rPr lang="en-GB" sz="1400" i="1" dirty="0" err="1"/>
              <a:t>eg</a:t>
            </a:r>
            <a:r>
              <a:rPr lang="en-GB" sz="1400" i="1" dirty="0"/>
              <a:t> understand that photographs cannot be taken of others or shared online without seeking permission first.</a:t>
            </a:r>
          </a:p>
          <a:p>
            <a:pPr marL="285750" indent="-285750">
              <a:buFont typeface="Calibri" panose="020B0604020202020204" pitchFamily="34" charset="0"/>
              <a:buChar char="•"/>
            </a:pPr>
            <a:r>
              <a:rPr lang="en-GB" sz="1400" b="1" dirty="0"/>
              <a:t>Year 4. </a:t>
            </a:r>
            <a:r>
              <a:rPr lang="en-GB" sz="1400" dirty="0"/>
              <a:t>Understand that information put online leaves a digital footprint or trail, </a:t>
            </a:r>
            <a:r>
              <a:rPr lang="en-GB" sz="1400" i="1" dirty="0" err="1"/>
              <a:t>eg</a:t>
            </a:r>
            <a:r>
              <a:rPr lang="en-GB" sz="1400" i="1" dirty="0"/>
              <a:t> to aid identity theft </a:t>
            </a:r>
            <a:endParaRPr lang="en-GB" sz="1400" dirty="0"/>
          </a:p>
          <a:p>
            <a:pPr marL="285750" indent="-285750">
              <a:buFont typeface="Calibri" panose="020B0604020202020204" pitchFamily="34" charset="0"/>
              <a:buChar char="•"/>
            </a:pPr>
            <a:r>
              <a:rPr lang="en-GB" sz="1400" b="1" dirty="0"/>
              <a:t>Year 5.</a:t>
            </a:r>
            <a:r>
              <a:rPr lang="en-GB" b="1" dirty="0"/>
              <a:t> </a:t>
            </a:r>
            <a:r>
              <a:rPr lang="en-GB" sz="1400" dirty="0"/>
              <a:t>Talk about the impact that the digital content created can have, </a:t>
            </a:r>
            <a:r>
              <a:rPr lang="en-GB" sz="1400" dirty="0" err="1"/>
              <a:t>eg</a:t>
            </a:r>
            <a:r>
              <a:rPr lang="en-GB" sz="1400" dirty="0"/>
              <a:t> </a:t>
            </a:r>
            <a:r>
              <a:rPr lang="en-GB" sz="1400" i="1" dirty="0"/>
              <a:t>think critically about the information shared online; be aware</a:t>
            </a:r>
            <a:br>
              <a:rPr lang="en-GB" sz="1400" i="1" dirty="0"/>
            </a:br>
            <a:r>
              <a:rPr lang="en-GB" sz="1400" i="1" dirty="0"/>
              <a:t>of appropriate and inappropriate text, photographs and videos and the impact of sharing these online </a:t>
            </a:r>
          </a:p>
          <a:p>
            <a:pPr marL="285750" indent="-285750">
              <a:buFont typeface="Calibri" panose="020B0604020202020204" pitchFamily="34" charset="0"/>
              <a:buChar char="•"/>
            </a:pPr>
            <a:r>
              <a:rPr lang="en-GB" sz="1400" dirty="0"/>
              <a:t>Explain why it is important to discuss their use of technology with an adult, </a:t>
            </a:r>
            <a:r>
              <a:rPr lang="en-GB" sz="1400" dirty="0" err="1"/>
              <a:t>eg</a:t>
            </a:r>
            <a:r>
              <a:rPr lang="en-GB" sz="1400" i="1" dirty="0"/>
              <a:t> discuss aspects of positive and negative reputation </a:t>
            </a:r>
          </a:p>
          <a:p>
            <a:pPr marL="285750" indent="-285750">
              <a:buFont typeface="Calibri" panose="020B0604020202020204" pitchFamily="34" charset="0"/>
              <a:buChar char="•"/>
            </a:pPr>
            <a:r>
              <a:rPr lang="en-GB" sz="1400" b="1" dirty="0"/>
              <a:t>Year 6. </a:t>
            </a:r>
            <a:r>
              <a:rPr lang="en-GB" sz="1400" dirty="0"/>
              <a:t>explain what metadata of a photograph can include, </a:t>
            </a:r>
            <a:r>
              <a:rPr lang="en-GB" sz="1400" i="1" dirty="0" err="1"/>
              <a:t>eg</a:t>
            </a:r>
            <a:r>
              <a:rPr lang="en-GB" sz="1400" i="1" dirty="0"/>
              <a:t> date, time and location </a:t>
            </a:r>
            <a:endParaRPr lang="en-GB" sz="1400" dirty="0"/>
          </a:p>
          <a:p>
            <a:pPr marL="285750" indent="-285750">
              <a:buFont typeface="Calibri" panose="020B0604020202020204" pitchFamily="34" charset="0"/>
              <a:buChar char="•"/>
            </a:pPr>
            <a:r>
              <a:rPr lang="en-GB" sz="1400" dirty="0"/>
              <a:t>identify benefits and risks of mobile devices broadcasting the location of the user/device, </a:t>
            </a:r>
            <a:r>
              <a:rPr lang="en-GB" sz="1400" i="1" dirty="0" err="1"/>
              <a:t>eg</a:t>
            </a:r>
            <a:r>
              <a:rPr lang="en-GB" sz="1400" i="1" dirty="0"/>
              <a:t> apps accessing location </a:t>
            </a:r>
            <a:endParaRPr lang="en-GB" sz="1400" dirty="0"/>
          </a:p>
          <a:p>
            <a:pPr marL="285750" indent="-285750">
              <a:buFont typeface="Calibri" panose="020B0604020202020204" pitchFamily="34" charset="0"/>
              <a:buChar char="•"/>
            </a:pPr>
            <a:r>
              <a:rPr lang="en-GB" sz="1400" dirty="0"/>
              <a:t>identify the benefits and risks of giving personal information and device access to different software </a:t>
            </a:r>
          </a:p>
          <a:p>
            <a:pPr marL="285750" indent="-285750">
              <a:buFont typeface="Calibri" panose="020B0604020202020204" pitchFamily="34" charset="0"/>
              <a:buChar char="•"/>
            </a:pPr>
            <a:endParaRPr lang="en-GB" sz="1400" dirty="0"/>
          </a:p>
          <a:p>
            <a:pPr marL="285750" indent="-285750">
              <a:buFont typeface="Calibri" panose="020B0604020202020204" pitchFamily="34" charset="0"/>
              <a:buChar char="•"/>
            </a:pPr>
            <a:endParaRPr lang="en-GB" sz="1400" dirty="0"/>
          </a:p>
          <a:p>
            <a:endParaRPr lang="en-GB" sz="1400" dirty="0"/>
          </a:p>
          <a:p>
            <a:endParaRPr lang="en-GB" sz="1400" dirty="0">
              <a:effectLst/>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868233"/>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p>
          <a:p>
            <a:pPr lvl="0">
              <a:lnSpc>
                <a:spcPts val="1500"/>
              </a:lnSpc>
              <a:spcAft>
                <a:spcPts val="1000"/>
              </a:spcAft>
              <a:buSzPct val="100000"/>
            </a:pPr>
            <a:r>
              <a:rPr lang="en-GB" sz="1400" dirty="0">
                <a:solidFill>
                  <a:schemeClr val="dk1"/>
                </a:solidFill>
                <a:ea typeface="Century Gothic"/>
                <a:cs typeface="Century Gothic"/>
                <a:sym typeface="Century Gothic"/>
              </a:rPr>
              <a:t>Students will learn:</a:t>
            </a:r>
            <a:endParaRPr lang="en-GB" sz="1400"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what personal data is </a:t>
            </a:r>
            <a:endParaRPr lang="en-GB" sz="1400"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examples of personal data</a:t>
            </a: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how personal data can be used</a:t>
            </a:r>
            <a:endParaRPr lang="en-GB" sz="1400" dirty="0"/>
          </a:p>
          <a:p>
            <a:pPr marL="285750" indent="-285750">
              <a:buFont typeface="Calibri"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 </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Calibri"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Calibri"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280336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id="{466EE173-D8ED-C74E-B39A-51D577094318}"/>
              </a:ext>
            </a:extLst>
          </p:cNvPr>
          <p:cNvGrpSpPr/>
          <p:nvPr/>
        </p:nvGrpSpPr>
        <p:grpSpPr>
          <a:xfrm>
            <a:off x="793799" y="1812005"/>
            <a:ext cx="5995407" cy="2253964"/>
            <a:chOff x="692199" y="1719560"/>
            <a:chExt cx="5995407" cy="2253964"/>
          </a:xfrm>
        </p:grpSpPr>
        <p:sp>
          <p:nvSpPr>
            <p:cNvPr id="13" name="Rectangle 12">
              <a:extLst>
                <a:ext uri="{FF2B5EF4-FFF2-40B4-BE49-F238E27FC236}">
                  <a16:creationId xmlns:a16="http://schemas.microsoft.com/office/drawing/2014/main" id="{12EA73A3-177B-B441-AD9E-7A43C8C290E8}"/>
                </a:ext>
              </a:extLst>
            </p:cNvPr>
            <p:cNvSpPr/>
            <p:nvPr/>
          </p:nvSpPr>
          <p:spPr>
            <a:xfrm>
              <a:off x="692199" y="1968404"/>
              <a:ext cx="5721345"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Pupils will learn:</a:t>
              </a:r>
            </a:p>
          </p:txBody>
        </p:sp>
        <p:grpSp>
          <p:nvGrpSpPr>
            <p:cNvPr id="19" name="Group 18">
              <a:extLst>
                <a:ext uri="{FF2B5EF4-FFF2-40B4-BE49-F238E27FC236}">
                  <a16:creationId xmlns:a16="http://schemas.microsoft.com/office/drawing/2014/main" id="{A09D449A-7E82-E243-91A5-158EF9CDE0A0}"/>
                </a:ext>
              </a:extLst>
            </p:cNvPr>
            <p:cNvGrpSpPr/>
            <p:nvPr/>
          </p:nvGrpSpPr>
          <p:grpSpPr>
            <a:xfrm>
              <a:off x="6189918" y="1719560"/>
              <a:ext cx="497688" cy="572154"/>
              <a:chOff x="11686007" y="2781334"/>
              <a:chExt cx="497688" cy="572154"/>
            </a:xfrm>
          </p:grpSpPr>
          <p:sp>
            <p:nvSpPr>
              <p:cNvPr id="16" name="Oval 15">
                <a:extLst>
                  <a:ext uri="{FF2B5EF4-FFF2-40B4-BE49-F238E27FC236}">
                    <a16:creationId xmlns:a16="http://schemas.microsoft.com/office/drawing/2014/main" id="{B71E4A32-3C8C-5347-8027-893EE62E3CB9}"/>
                  </a:ext>
                </a:extLst>
              </p:cNvPr>
              <p:cNvSpPr/>
              <p:nvPr/>
            </p:nvSpPr>
            <p:spPr>
              <a:xfrm>
                <a:off x="11686007"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D747D7F0-2C27-8E44-B39B-0D99309B5309}"/>
                  </a:ext>
                </a:extLst>
              </p:cNvPr>
              <p:cNvSpPr txBox="1">
                <a:spLocks/>
              </p:cNvSpPr>
              <p:nvPr/>
            </p:nvSpPr>
            <p:spPr>
              <a:xfrm>
                <a:off x="11810579" y="2829060"/>
                <a:ext cx="238616" cy="5244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id="{D4AF6390-E3D4-454E-AD54-C1C97F4C00D6}"/>
              </a:ext>
            </a:extLst>
          </p:cNvPr>
          <p:cNvGrpSpPr/>
          <p:nvPr/>
        </p:nvGrpSpPr>
        <p:grpSpPr>
          <a:xfrm>
            <a:off x="1313155" y="4534091"/>
            <a:ext cx="4044850" cy="3500635"/>
            <a:chOff x="1313155" y="4534091"/>
            <a:chExt cx="4044850" cy="3500635"/>
          </a:xfrm>
        </p:grpSpPr>
        <p:sp>
          <p:nvSpPr>
            <p:cNvPr id="25" name="Rectangle 24">
              <a:extLst>
                <a:ext uri="{FF2B5EF4-FFF2-40B4-BE49-F238E27FC236}">
                  <a16:creationId xmlns:a16="http://schemas.microsoft.com/office/drawing/2014/main" id="{6A27D63E-6436-9A42-B029-7B0DC4CA31BB}"/>
                </a:ext>
              </a:extLst>
            </p:cNvPr>
            <p:cNvSpPr/>
            <p:nvPr/>
          </p:nvSpPr>
          <p:spPr>
            <a:xfrm>
              <a:off x="1313155" y="4534091"/>
              <a:ext cx="4044850" cy="350063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id="{F05CCD61-7B55-B941-A9C9-C038D4C1D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id="{8533077C-689A-974C-9AC2-868DEA81932C}"/>
                </a:ext>
              </a:extLst>
            </p:cNvPr>
            <p:cNvSpPr txBox="1">
              <a:spLocks/>
            </p:cNvSpPr>
            <p:nvPr/>
          </p:nvSpPr>
          <p:spPr>
            <a:xfrm>
              <a:off x="1548727" y="6756143"/>
              <a:ext cx="3592900"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data is</a:t>
              </a:r>
            </a:p>
          </p:txBody>
        </p:sp>
      </p:grpSp>
      <p:grpSp>
        <p:nvGrpSpPr>
          <p:cNvPr id="7" name="Group 6">
            <a:extLst>
              <a:ext uri="{FF2B5EF4-FFF2-40B4-BE49-F238E27FC236}">
                <a16:creationId xmlns:a16="http://schemas.microsoft.com/office/drawing/2014/main" id="{858FF986-7E0A-6F48-A839-B46105AE744E}"/>
              </a:ext>
            </a:extLst>
          </p:cNvPr>
          <p:cNvGrpSpPr/>
          <p:nvPr/>
        </p:nvGrpSpPr>
        <p:grpSpPr>
          <a:xfrm>
            <a:off x="5908207" y="4534092"/>
            <a:ext cx="4044850" cy="3500636"/>
            <a:chOff x="5908207" y="4534092"/>
            <a:chExt cx="4044850" cy="3500636"/>
          </a:xfrm>
        </p:grpSpPr>
        <p:sp>
          <p:nvSpPr>
            <p:cNvPr id="49" name="Rectangle 48">
              <a:extLst>
                <a:ext uri="{FF2B5EF4-FFF2-40B4-BE49-F238E27FC236}">
                  <a16:creationId xmlns:a16="http://schemas.microsoft.com/office/drawing/2014/main" id="{1460FC96-9A13-2449-A74E-B5AE8C0EF71B}"/>
                </a:ext>
              </a:extLst>
            </p:cNvPr>
            <p:cNvSpPr/>
            <p:nvPr/>
          </p:nvSpPr>
          <p:spPr>
            <a:xfrm>
              <a:off x="5908207" y="4534092"/>
              <a:ext cx="4044850" cy="35006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id="{BBBFC6FB-D236-C94E-9EDB-39F93F6477FC}"/>
                </a:ext>
              </a:extLst>
            </p:cNvPr>
            <p:cNvSpPr txBox="1">
              <a:spLocks/>
            </p:cNvSpPr>
            <p:nvPr/>
          </p:nvSpPr>
          <p:spPr>
            <a:xfrm>
              <a:off x="6286752" y="6941889"/>
              <a:ext cx="3306954"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some examples of personal data</a:t>
              </a:r>
              <a:br>
                <a:rPr lang="en-US" sz="2400" spc="-150" dirty="0">
                  <a:solidFill>
                    <a:srgbClr val="791D7E"/>
                  </a:solidFill>
                  <a:latin typeface="Overpass Mono" pitchFamily="49" charset="77"/>
                </a:rPr>
              </a:br>
              <a:endParaRPr lang="en-US" sz="2400" spc="-150" dirty="0">
                <a:solidFill>
                  <a:srgbClr val="791D7E"/>
                </a:solidFill>
                <a:latin typeface="Overpass Mono" pitchFamily="49" charset="77"/>
              </a:endParaRPr>
            </a:p>
          </p:txBody>
        </p:sp>
        <p:pic>
          <p:nvPicPr>
            <p:cNvPr id="42" name="Graphic 41">
              <a:extLst>
                <a:ext uri="{FF2B5EF4-FFF2-40B4-BE49-F238E27FC236}">
                  <a16:creationId xmlns:a16="http://schemas.microsoft.com/office/drawing/2014/main" id="{BDE95F70-4B6C-2543-854E-F72BBA563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id="{CC709F45-CEB6-5C49-9912-246DDCF14379}"/>
              </a:ext>
            </a:extLst>
          </p:cNvPr>
          <p:cNvGrpSpPr/>
          <p:nvPr/>
        </p:nvGrpSpPr>
        <p:grpSpPr>
          <a:xfrm>
            <a:off x="10503259" y="4534091"/>
            <a:ext cx="4044850" cy="3500637"/>
            <a:chOff x="10503259" y="4534091"/>
            <a:chExt cx="4044850" cy="3500637"/>
          </a:xfrm>
        </p:grpSpPr>
        <p:sp>
          <p:nvSpPr>
            <p:cNvPr id="55" name="Rectangle 54">
              <a:extLst>
                <a:ext uri="{FF2B5EF4-FFF2-40B4-BE49-F238E27FC236}">
                  <a16:creationId xmlns:a16="http://schemas.microsoft.com/office/drawing/2014/main" id="{A424F1E9-08A2-2C41-8477-D2DE3C4BA367}"/>
                </a:ext>
              </a:extLst>
            </p:cNvPr>
            <p:cNvSpPr/>
            <p:nvPr/>
          </p:nvSpPr>
          <p:spPr>
            <a:xfrm>
              <a:off x="10503259" y="4534091"/>
              <a:ext cx="4044850" cy="350063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ED5579C-38D1-A74D-AFDB-ACB936F37688}"/>
                </a:ext>
              </a:extLst>
            </p:cNvPr>
            <p:cNvSpPr txBox="1">
              <a:spLocks/>
            </p:cNvSpPr>
            <p:nvPr/>
          </p:nvSpPr>
          <p:spPr>
            <a:xfrm>
              <a:off x="10814915" y="6756143"/>
              <a:ext cx="3440732" cy="79994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data can be used for</a:t>
              </a:r>
            </a:p>
          </p:txBody>
        </p:sp>
        <p:pic>
          <p:nvPicPr>
            <p:cNvPr id="44" name="Graphic 43">
              <a:extLst>
                <a:ext uri="{FF2B5EF4-FFF2-40B4-BE49-F238E27FC236}">
                  <a16:creationId xmlns:a16="http://schemas.microsoft.com/office/drawing/2014/main" id="{44845A2D-43E6-D344-AB44-3FF002292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id="{FFD27DE3-A634-A740-970F-E65B7CF51828}"/>
              </a:ext>
            </a:extLst>
          </p:cNvPr>
          <p:cNvSpPr txBox="1">
            <a:spLocks/>
          </p:cNvSpPr>
          <p:nvPr/>
        </p:nvSpPr>
        <p:spPr>
          <a:xfrm>
            <a:off x="5896233" y="1038323"/>
            <a:ext cx="3552567"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4" name="Group 3">
            <a:extLst>
              <a:ext uri="{FF2B5EF4-FFF2-40B4-BE49-F238E27FC236}">
                <a16:creationId xmlns:a16="http://schemas.microsoft.com/office/drawing/2014/main" id="{C3CDD946-A5C2-0C40-A2FC-E1C55BBF0CF6}"/>
              </a:ext>
            </a:extLst>
          </p:cNvPr>
          <p:cNvGrpSpPr/>
          <p:nvPr/>
        </p:nvGrpSpPr>
        <p:grpSpPr>
          <a:xfrm>
            <a:off x="1069336" y="2887159"/>
            <a:ext cx="4548739" cy="3914693"/>
            <a:chOff x="1069336" y="2887159"/>
            <a:chExt cx="4548739" cy="3914693"/>
          </a:xfrm>
        </p:grpSpPr>
        <p:sp>
          <p:nvSpPr>
            <p:cNvPr id="35" name="Rectangle 34">
              <a:extLst>
                <a:ext uri="{FF2B5EF4-FFF2-40B4-BE49-F238E27FC236}">
                  <a16:creationId xmlns:a16="http://schemas.microsoft.com/office/drawing/2014/main" id="{AB4C03C3-CAEB-8C4E-9F3D-37347C65B56C}"/>
                </a:ext>
              </a:extLst>
            </p:cNvPr>
            <p:cNvSpPr/>
            <p:nvPr/>
          </p:nvSpPr>
          <p:spPr>
            <a:xfrm>
              <a:off x="1069337"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231F0D4E-D901-E74D-98D8-49E98077E0AD}"/>
                </a:ext>
              </a:extLst>
            </p:cNvPr>
            <p:cNvGrpSpPr/>
            <p:nvPr/>
          </p:nvGrpSpPr>
          <p:grpSpPr>
            <a:xfrm>
              <a:off x="5120387" y="2887159"/>
              <a:ext cx="497688" cy="497688"/>
              <a:chOff x="11448333" y="3259976"/>
              <a:chExt cx="497688" cy="497688"/>
            </a:xfrm>
          </p:grpSpPr>
          <p:sp>
            <p:nvSpPr>
              <p:cNvPr id="37" name="Oval 36">
                <a:extLst>
                  <a:ext uri="{FF2B5EF4-FFF2-40B4-BE49-F238E27FC236}">
                    <a16:creationId xmlns:a16="http://schemas.microsoft.com/office/drawing/2014/main"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ED7656F-CDEA-D347-8FFC-20E6E4F603E8}"/>
                </a:ext>
              </a:extLst>
            </p:cNvPr>
            <p:cNvSpPr txBox="1"/>
            <p:nvPr/>
          </p:nvSpPr>
          <p:spPr>
            <a:xfrm>
              <a:off x="1069336" y="3739381"/>
              <a:ext cx="4299895" cy="2008242"/>
            </a:xfrm>
            <a:prstGeom prst="rect">
              <a:avLst/>
            </a:prstGeom>
            <a:noFill/>
          </p:spPr>
          <p:txBody>
            <a:bodyPr wrap="square" rtlCol="0">
              <a:spAutoFit/>
            </a:bodyPr>
            <a:lstStyle/>
            <a:p>
              <a:pPr algn="ctr">
                <a:spcAft>
                  <a:spcPts val="1500"/>
                </a:spcAft>
              </a:pPr>
              <a:r>
                <a:rPr lang="en-US" sz="2800" dirty="0">
                  <a:latin typeface="Overpass Mono" pitchFamily="49" charset="77"/>
                </a:rPr>
                <a:t>A.</a:t>
              </a:r>
            </a:p>
            <a:p>
              <a:pPr algn="ctr">
                <a:spcAft>
                  <a:spcPts val="1500"/>
                </a:spcAft>
              </a:pPr>
              <a:r>
                <a:rPr lang="en-US" sz="2800" dirty="0">
                  <a:latin typeface="Overpass Mono" pitchFamily="49" charset="77"/>
                </a:rPr>
                <a:t>Personal data means your name and age</a:t>
              </a:r>
            </a:p>
          </p:txBody>
        </p:sp>
      </p:grpSp>
      <p:pic>
        <p:nvPicPr>
          <p:cNvPr id="81" name="Picture 80">
            <a:extLst>
              <a:ext uri="{FF2B5EF4-FFF2-40B4-BE49-F238E27FC236}">
                <a16:creationId xmlns:a16="http://schemas.microsoft.com/office/drawing/2014/main" id="{E5F7CA5C-D9C9-1147-A47E-D1F73AD0E3DC}"/>
              </a:ext>
            </a:extLst>
          </p:cNvPr>
          <p:cNvPicPr>
            <a:picLocks noChangeAspect="1"/>
          </p:cNvPicPr>
          <p:nvPr/>
        </p:nvPicPr>
        <p:blipFill>
          <a:blip r:embed="rId3"/>
          <a:srcRect/>
          <a:stretch/>
        </p:blipFill>
        <p:spPr>
          <a:xfrm>
            <a:off x="6283313" y="2291980"/>
            <a:ext cx="3556646" cy="5591354"/>
          </a:xfrm>
          <a:prstGeom prst="rect">
            <a:avLst/>
          </a:prstGeom>
        </p:spPr>
      </p:pic>
      <p:sp>
        <p:nvSpPr>
          <p:cNvPr id="15" name="Title 1">
            <a:extLst>
              <a:ext uri="{FF2B5EF4-FFF2-40B4-BE49-F238E27FC236}">
                <a16:creationId xmlns:a16="http://schemas.microsoft.com/office/drawing/2014/main"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do you think personal data is?</a:t>
            </a:r>
          </a:p>
        </p:txBody>
      </p:sp>
      <p:grpSp>
        <p:nvGrpSpPr>
          <p:cNvPr id="9" name="Group 8">
            <a:extLst>
              <a:ext uri="{FF2B5EF4-FFF2-40B4-BE49-F238E27FC236}">
                <a16:creationId xmlns:a16="http://schemas.microsoft.com/office/drawing/2014/main" id="{2E9C11DE-FB63-EF44-80D5-DB18C77B21A8}"/>
              </a:ext>
            </a:extLst>
          </p:cNvPr>
          <p:cNvGrpSpPr/>
          <p:nvPr/>
        </p:nvGrpSpPr>
        <p:grpSpPr>
          <a:xfrm>
            <a:off x="10678010" y="2887159"/>
            <a:ext cx="4548738" cy="3914693"/>
            <a:chOff x="10678010" y="2887159"/>
            <a:chExt cx="4548738" cy="3914693"/>
          </a:xfrm>
        </p:grpSpPr>
        <p:sp>
          <p:nvSpPr>
            <p:cNvPr id="75" name="Rectangle 74">
              <a:extLst>
                <a:ext uri="{FF2B5EF4-FFF2-40B4-BE49-F238E27FC236}">
                  <a16:creationId xmlns:a16="http://schemas.microsoft.com/office/drawing/2014/main" id="{00548746-B12C-CE42-A6E1-54E970887427}"/>
                </a:ext>
              </a:extLst>
            </p:cNvPr>
            <p:cNvSpPr/>
            <p:nvPr/>
          </p:nvSpPr>
          <p:spPr>
            <a:xfrm>
              <a:off x="10678010"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6" name="Group 75">
              <a:extLst>
                <a:ext uri="{FF2B5EF4-FFF2-40B4-BE49-F238E27FC236}">
                  <a16:creationId xmlns:a16="http://schemas.microsoft.com/office/drawing/2014/main" id="{57DE7C1C-E8F3-D342-8EE7-2A91485F0237}"/>
                </a:ext>
              </a:extLst>
            </p:cNvPr>
            <p:cNvGrpSpPr/>
            <p:nvPr/>
          </p:nvGrpSpPr>
          <p:grpSpPr>
            <a:xfrm>
              <a:off x="14729060" y="2887159"/>
              <a:ext cx="497688" cy="497688"/>
              <a:chOff x="11448333" y="3259976"/>
              <a:chExt cx="497688" cy="497688"/>
            </a:xfrm>
          </p:grpSpPr>
          <p:sp>
            <p:nvSpPr>
              <p:cNvPr id="77" name="Oval 76">
                <a:extLst>
                  <a:ext uri="{FF2B5EF4-FFF2-40B4-BE49-F238E27FC236}">
                    <a16:creationId xmlns:a16="http://schemas.microsoft.com/office/drawing/2014/main" id="{5A58E511-6D31-434C-B997-493780C4804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B21DAB88-990B-9941-B024-C643F38F4A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A30CF29-1B9C-B44F-802B-96248BA30D4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FFFFA824-9BAE-5349-9534-E646AF618B5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latin typeface="Overpass Mono" pitchFamily="49" charset="77"/>
                </a:rPr>
                <a:t>B.</a:t>
              </a:r>
            </a:p>
            <a:p>
              <a:pPr algn="ctr">
                <a:spcAft>
                  <a:spcPts val="1500"/>
                </a:spcAft>
              </a:pPr>
              <a:r>
                <a:rPr lang="en-US" sz="2800" dirty="0">
                  <a:latin typeface="Overpass Mono" pitchFamily="49" charset="77"/>
                </a:rPr>
                <a:t>Personal data means any information about you</a:t>
              </a:r>
            </a:p>
          </p:txBody>
        </p:sp>
      </p:grpSp>
      <p:grpSp>
        <p:nvGrpSpPr>
          <p:cNvPr id="82" name="Group 81">
            <a:extLst>
              <a:ext uri="{FF2B5EF4-FFF2-40B4-BE49-F238E27FC236}">
                <a16:creationId xmlns:a16="http://schemas.microsoft.com/office/drawing/2014/main" id="{34AB492D-81D5-4945-9450-A615A183AC75}"/>
              </a:ext>
            </a:extLst>
          </p:cNvPr>
          <p:cNvGrpSpPr/>
          <p:nvPr/>
        </p:nvGrpSpPr>
        <p:grpSpPr>
          <a:xfrm>
            <a:off x="10678010" y="2887159"/>
            <a:ext cx="4548738" cy="3914693"/>
            <a:chOff x="10678010" y="2887159"/>
            <a:chExt cx="4548738" cy="3914693"/>
          </a:xfrm>
        </p:grpSpPr>
        <p:sp>
          <p:nvSpPr>
            <p:cNvPr id="83" name="Rectangle 82">
              <a:extLst>
                <a:ext uri="{FF2B5EF4-FFF2-40B4-BE49-F238E27FC236}">
                  <a16:creationId xmlns:a16="http://schemas.microsoft.com/office/drawing/2014/main" id="{AC2353EA-BCFD-394B-B595-8B9FD4FE7653}"/>
                </a:ext>
              </a:extLst>
            </p:cNvPr>
            <p:cNvSpPr/>
            <p:nvPr/>
          </p:nvSpPr>
          <p:spPr>
            <a:xfrm>
              <a:off x="10678010" y="3136002"/>
              <a:ext cx="4299895" cy="3665850"/>
            </a:xfrm>
            <a:prstGeom prst="rect">
              <a:avLst/>
            </a:prstGeom>
            <a:solidFill>
              <a:srgbClr val="791D7E"/>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4" name="Oval 83">
              <a:extLst>
                <a:ext uri="{FF2B5EF4-FFF2-40B4-BE49-F238E27FC236}">
                  <a16:creationId xmlns:a16="http://schemas.microsoft.com/office/drawing/2014/main" id="{F87DC8E7-C205-6647-9CF9-9C1620C3FBE7}"/>
                </a:ext>
              </a:extLst>
            </p:cNvPr>
            <p:cNvSpPr/>
            <p:nvPr userDrawn="1"/>
          </p:nvSpPr>
          <p:spPr>
            <a:xfrm>
              <a:off x="14729060" y="2887159"/>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DFDD21D-D73B-9B4B-B989-CF0A6B843F3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solidFill>
                    <a:schemeClr val="bg1"/>
                  </a:solidFill>
                  <a:latin typeface="Overpass Mono" pitchFamily="49" charset="77"/>
                </a:rPr>
                <a:t>B.</a:t>
              </a:r>
            </a:p>
            <a:p>
              <a:pPr algn="ctr">
                <a:spcAft>
                  <a:spcPts val="1500"/>
                </a:spcAft>
              </a:pPr>
              <a:r>
                <a:rPr lang="en-US" sz="2800" dirty="0">
                  <a:solidFill>
                    <a:schemeClr val="bg1"/>
                  </a:solidFill>
                  <a:latin typeface="Overpass Mono" pitchFamily="49" charset="77"/>
                </a:rPr>
                <a:t>Personal data means any information about you</a:t>
              </a:r>
            </a:p>
          </p:txBody>
        </p:sp>
        <p:pic>
          <p:nvPicPr>
            <p:cNvPr id="86" name="Graphic 85">
              <a:extLst>
                <a:ext uri="{FF2B5EF4-FFF2-40B4-BE49-F238E27FC236}">
                  <a16:creationId xmlns:a16="http://schemas.microsoft.com/office/drawing/2014/main" id="{514AF5CB-5DF2-DC47-B0A0-3CB68A5706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7040" y="2906064"/>
              <a:ext cx="461210" cy="461210"/>
            </a:xfrm>
            <a:prstGeom prst="rect">
              <a:avLst/>
            </a:prstGeom>
          </p:spPr>
        </p:pic>
      </p:grpSp>
    </p:spTree>
    <p:extLst>
      <p:ext uri="{BB962C8B-B14F-4D97-AF65-F5344CB8AC3E}">
        <p14:creationId xmlns:p14="http://schemas.microsoft.com/office/powerpoint/2010/main" val="21380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box(out)">
                                      <p:cBhvr>
                                        <p:cTn id="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spTree>
    <p:extLst>
      <p:ext uri="{BB962C8B-B14F-4D97-AF65-F5344CB8AC3E}">
        <p14:creationId xmlns:p14="http://schemas.microsoft.com/office/powerpoint/2010/main" val="32599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129607-EA9E-0545-A84A-0C4A211B80DD}"/>
              </a:ext>
            </a:extLst>
          </p:cNvPr>
          <p:cNvGrpSpPr/>
          <p:nvPr/>
        </p:nvGrpSpPr>
        <p:grpSpPr>
          <a:xfrm>
            <a:off x="692201" y="611124"/>
            <a:ext cx="14750364" cy="12971197"/>
            <a:chOff x="692201" y="611124"/>
            <a:chExt cx="14750364" cy="12971197"/>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grpSp>
      <p:sp>
        <p:nvSpPr>
          <p:cNvPr id="13" name="Rectangle 12">
            <a:extLst>
              <a:ext uri="{FF2B5EF4-FFF2-40B4-BE49-F238E27FC236}">
                <a16:creationId xmlns:a16="http://schemas.microsoft.com/office/drawing/2014/main" id="{85539A73-F9D9-4146-A60C-F42F6A7EA1ED}"/>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8A9D392-5E4C-7448-8F97-959151046DA2}"/>
              </a:ext>
            </a:extLst>
          </p:cNvPr>
          <p:cNvGrpSpPr/>
          <p:nvPr/>
        </p:nvGrpSpPr>
        <p:grpSpPr>
          <a:xfrm>
            <a:off x="2465806" y="2471814"/>
            <a:ext cx="11155513" cy="4281677"/>
            <a:chOff x="2465806" y="2471814"/>
            <a:chExt cx="11155513" cy="4281677"/>
          </a:xfrm>
        </p:grpSpPr>
        <p:sp>
          <p:nvSpPr>
            <p:cNvPr id="15" name="Rectangle 14">
              <a:extLst>
                <a:ext uri="{FF2B5EF4-FFF2-40B4-BE49-F238E27FC236}">
                  <a16:creationId xmlns:a16="http://schemas.microsoft.com/office/drawing/2014/main" id="{A72E026A-4FEE-654E-8F79-E0D2BFF84ACA}"/>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FB76103-0325-6840-BA02-0A2A13ABB98B}"/>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FAB9AD4F-B0A0-B24A-A88D-3A380841E07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8" name="Group 17">
              <a:extLst>
                <a:ext uri="{FF2B5EF4-FFF2-40B4-BE49-F238E27FC236}">
                  <a16:creationId xmlns:a16="http://schemas.microsoft.com/office/drawing/2014/main" id="{053C15BF-2206-8F43-A25D-C0D54AB58F79}"/>
                </a:ext>
              </a:extLst>
            </p:cNvPr>
            <p:cNvGrpSpPr/>
            <p:nvPr/>
          </p:nvGrpSpPr>
          <p:grpSpPr>
            <a:xfrm>
              <a:off x="2588325" y="2559452"/>
              <a:ext cx="366748" cy="366748"/>
              <a:chOff x="2118558" y="2663960"/>
              <a:chExt cx="366748" cy="366748"/>
            </a:xfrm>
          </p:grpSpPr>
          <p:sp>
            <p:nvSpPr>
              <p:cNvPr id="25" name="Rectangle 24">
                <a:extLst>
                  <a:ext uri="{FF2B5EF4-FFF2-40B4-BE49-F238E27FC236}">
                    <a16:creationId xmlns:a16="http://schemas.microsoft.com/office/drawing/2014/main" id="{01544B24-1BA6-A04B-986D-9EAAEE406BD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BB1368B-4FA0-0A4C-B88E-9698DC0E3A5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3D0F683-4D2E-4A43-AD94-37417C65F88E}"/>
                </a:ext>
              </a:extLst>
            </p:cNvPr>
            <p:cNvGrpSpPr/>
            <p:nvPr/>
          </p:nvGrpSpPr>
          <p:grpSpPr>
            <a:xfrm>
              <a:off x="12721193" y="2565426"/>
              <a:ext cx="776902" cy="366748"/>
              <a:chOff x="10581098" y="2669934"/>
              <a:chExt cx="776902" cy="366748"/>
            </a:xfrm>
          </p:grpSpPr>
          <p:sp>
            <p:nvSpPr>
              <p:cNvPr id="21" name="Rectangle 20">
                <a:extLst>
                  <a:ext uri="{FF2B5EF4-FFF2-40B4-BE49-F238E27FC236}">
                    <a16:creationId xmlns:a16="http://schemas.microsoft.com/office/drawing/2014/main" id="{6E2B5D18-7E97-C840-92A7-6E0721F4563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0EDD38-D309-464B-9A84-69587952596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322A207B-DA3C-5A47-84A4-719CA6FF616E}"/>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1359D1CF-6332-CF48-962F-EE267416F0F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2">
              <a:extLst>
                <a:ext uri="{FF2B5EF4-FFF2-40B4-BE49-F238E27FC236}">
                  <a16:creationId xmlns:a16="http://schemas.microsoft.com/office/drawing/2014/main" id="{7CB73AC9-ECC9-DC4B-BDD1-E6AC508907FC}"/>
                </a:ext>
              </a:extLst>
            </p:cNvPr>
            <p:cNvSpPr txBox="1">
              <a:spLocks/>
            </p:cNvSpPr>
            <p:nvPr/>
          </p:nvSpPr>
          <p:spPr>
            <a:xfrm>
              <a:off x="3083512" y="4423641"/>
              <a:ext cx="10068768" cy="9581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Can you think of any personal information that apps and website might collect? </a:t>
              </a:r>
            </a:p>
          </p:txBody>
        </p:sp>
      </p:grpSp>
    </p:spTree>
    <p:extLst>
      <p:ext uri="{BB962C8B-B14F-4D97-AF65-F5344CB8AC3E}">
        <p14:creationId xmlns:p14="http://schemas.microsoft.com/office/powerpoint/2010/main" val="8111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132CB662-D7AD-1744-95F7-D5BE7E19CBB4}"/>
              </a:ext>
            </a:extLst>
          </p:cNvPr>
          <p:cNvGrpSpPr/>
          <p:nvPr/>
        </p:nvGrpSpPr>
        <p:grpSpPr>
          <a:xfrm>
            <a:off x="9239938" y="4859097"/>
            <a:ext cx="5608300" cy="2707258"/>
            <a:chOff x="9932427" y="350988"/>
            <a:chExt cx="5608300" cy="2707258"/>
          </a:xfrm>
        </p:grpSpPr>
        <p:sp>
          <p:nvSpPr>
            <p:cNvPr id="48" name="Rectangle 47">
              <a:extLst>
                <a:ext uri="{FF2B5EF4-FFF2-40B4-BE49-F238E27FC236}">
                  <a16:creationId xmlns:a16="http://schemas.microsoft.com/office/drawing/2014/main" id="{E3B95AB0-FE19-C64A-BF14-F8CAE50C126A}"/>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9" name="Group 48">
              <a:extLst>
                <a:ext uri="{FF2B5EF4-FFF2-40B4-BE49-F238E27FC236}">
                  <a16:creationId xmlns:a16="http://schemas.microsoft.com/office/drawing/2014/main" id="{BBEEF370-0F50-6C45-8C15-A242058E7BEA}"/>
                </a:ext>
              </a:extLst>
            </p:cNvPr>
            <p:cNvGrpSpPr/>
            <p:nvPr/>
          </p:nvGrpSpPr>
          <p:grpSpPr>
            <a:xfrm>
              <a:off x="15043039" y="350988"/>
              <a:ext cx="497688" cy="497689"/>
              <a:chOff x="15025689" y="1401052"/>
              <a:chExt cx="497688" cy="497689"/>
            </a:xfrm>
          </p:grpSpPr>
          <p:sp>
            <p:nvSpPr>
              <p:cNvPr id="51" name="Oval 50">
                <a:extLst>
                  <a:ext uri="{FF2B5EF4-FFF2-40B4-BE49-F238E27FC236}">
                    <a16:creationId xmlns:a16="http://schemas.microsoft.com/office/drawing/2014/main" id="{D9A14B2A-3B0C-FB44-8D96-C622D76E1C66}"/>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3">
                <a:extLst>
                  <a:ext uri="{FF2B5EF4-FFF2-40B4-BE49-F238E27FC236}">
                    <a16:creationId xmlns:a16="http://schemas.microsoft.com/office/drawing/2014/main" id="{0B51236E-7D9E-3D42-9F4A-4EAE6E399015}"/>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50" name="Title 1">
              <a:extLst>
                <a:ext uri="{FF2B5EF4-FFF2-40B4-BE49-F238E27FC236}">
                  <a16:creationId xmlns:a16="http://schemas.microsoft.com/office/drawing/2014/main" id="{AA9D32F8-2D4D-9E4D-B5B7-A226391F1715}"/>
                </a:ext>
              </a:extLst>
            </p:cNvPr>
            <p:cNvSpPr txBox="1">
              <a:spLocks/>
            </p:cNvSpPr>
            <p:nvPr/>
          </p:nvSpPr>
          <p:spPr>
            <a:xfrm>
              <a:off x="10473212" y="1327330"/>
              <a:ext cx="4872054"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does the app use</a:t>
              </a:r>
              <a:br>
                <a:rPr lang="en-GB" sz="2400" dirty="0">
                  <a:solidFill>
                    <a:schemeClr val="dk1"/>
                  </a:solidFill>
                  <a:latin typeface="Overpass Mono" pitchFamily="49" charset="77"/>
                  <a:ea typeface="Calibri"/>
                  <a:cs typeface="Calibri"/>
                  <a:sym typeface="Calibri"/>
                </a:rPr>
              </a:br>
              <a:r>
                <a:rPr lang="en-GB" sz="2400" dirty="0">
                  <a:solidFill>
                    <a:schemeClr val="dk1"/>
                  </a:solidFill>
                  <a:latin typeface="Overpass Mono" pitchFamily="49" charset="77"/>
                  <a:ea typeface="Calibri"/>
                  <a:cs typeface="Calibri"/>
                  <a:sym typeface="Calibri"/>
                </a:rPr>
                <a:t>this personal data?</a:t>
              </a:r>
            </a:p>
          </p:txBody>
        </p:sp>
      </p:grpSp>
      <p:grpSp>
        <p:nvGrpSpPr>
          <p:cNvPr id="53" name="Group 52">
            <a:extLst>
              <a:ext uri="{FF2B5EF4-FFF2-40B4-BE49-F238E27FC236}">
                <a16:creationId xmlns:a16="http://schemas.microsoft.com/office/drawing/2014/main" id="{7BDCD71C-63E7-0245-AD93-BB43C1517C96}"/>
              </a:ext>
            </a:extLst>
          </p:cNvPr>
          <p:cNvGrpSpPr/>
          <p:nvPr/>
        </p:nvGrpSpPr>
        <p:grpSpPr>
          <a:xfrm>
            <a:off x="8117392" y="1527309"/>
            <a:ext cx="5802222" cy="2945584"/>
            <a:chOff x="1863954" y="5006258"/>
            <a:chExt cx="5802222" cy="2945584"/>
          </a:xfrm>
        </p:grpSpPr>
        <p:sp>
          <p:nvSpPr>
            <p:cNvPr id="54" name="Rectangle 53">
              <a:extLst>
                <a:ext uri="{FF2B5EF4-FFF2-40B4-BE49-F238E27FC236}">
                  <a16:creationId xmlns:a16="http://schemas.microsoft.com/office/drawing/2014/main" id="{8C6151E3-3664-2743-A41D-40E7303A1446}"/>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7" name="Title 1">
              <a:extLst>
                <a:ext uri="{FF2B5EF4-FFF2-40B4-BE49-F238E27FC236}">
                  <a16:creationId xmlns:a16="http://schemas.microsoft.com/office/drawing/2014/main" id="{4D13F67B-BB62-874D-8C9C-EEAB3BABED8F}"/>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an </a:t>
              </a:r>
              <a:r>
                <a:rPr lang="en-GB" sz="2400" b="1" dirty="0">
                  <a:solidFill>
                    <a:schemeClr val="dk1"/>
                  </a:solidFill>
                  <a:latin typeface="Overpass Mono" pitchFamily="49" charset="77"/>
                  <a:ea typeface="Calibri"/>
                  <a:cs typeface="Calibri"/>
                  <a:sym typeface="Calibri"/>
                </a:rPr>
                <a:t>online maps </a:t>
              </a:r>
              <a:r>
                <a:rPr lang="en-GB" sz="2400" dirty="0">
                  <a:solidFill>
                    <a:schemeClr val="dk1"/>
                  </a:solidFill>
                  <a:latin typeface="Overpass Mono" pitchFamily="49" charset="77"/>
                  <a:ea typeface="Calibri"/>
                  <a:cs typeface="Calibri"/>
                  <a:sym typeface="Calibri"/>
                </a:rPr>
                <a:t>app collect? </a:t>
              </a:r>
            </a:p>
          </p:txBody>
        </p:sp>
        <p:grpSp>
          <p:nvGrpSpPr>
            <p:cNvPr id="59" name="Group 58">
              <a:extLst>
                <a:ext uri="{FF2B5EF4-FFF2-40B4-BE49-F238E27FC236}">
                  <a16:creationId xmlns:a16="http://schemas.microsoft.com/office/drawing/2014/main" id="{DB530FAA-6DC1-BD4A-8B57-0FC4F05F357F}"/>
                </a:ext>
              </a:extLst>
            </p:cNvPr>
            <p:cNvGrpSpPr/>
            <p:nvPr/>
          </p:nvGrpSpPr>
          <p:grpSpPr>
            <a:xfrm>
              <a:off x="7168488" y="5006258"/>
              <a:ext cx="497688" cy="497689"/>
              <a:chOff x="15025689" y="1401052"/>
              <a:chExt cx="497688" cy="497689"/>
            </a:xfrm>
          </p:grpSpPr>
          <p:sp>
            <p:nvSpPr>
              <p:cNvPr id="60" name="Oval 59">
                <a:extLst>
                  <a:ext uri="{FF2B5EF4-FFF2-40B4-BE49-F238E27FC236}">
                    <a16:creationId xmlns:a16="http://schemas.microsoft.com/office/drawing/2014/main" id="{135DE0D8-BAB5-ED4D-B42D-C5A5DF081E4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ontent Placeholder 3">
                <a:extLst>
                  <a:ext uri="{FF2B5EF4-FFF2-40B4-BE49-F238E27FC236}">
                    <a16:creationId xmlns:a16="http://schemas.microsoft.com/office/drawing/2014/main" id="{B2E4F3B5-7BC1-F94B-BA3D-1708200A53D7}"/>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0" name="Group 19">
            <a:extLst>
              <a:ext uri="{FF2B5EF4-FFF2-40B4-BE49-F238E27FC236}">
                <a16:creationId xmlns:a16="http://schemas.microsoft.com/office/drawing/2014/main" id="{05D1F25C-F4DF-5547-BC37-82618F5493FC}"/>
              </a:ext>
            </a:extLst>
          </p:cNvPr>
          <p:cNvGrpSpPr/>
          <p:nvPr/>
        </p:nvGrpSpPr>
        <p:grpSpPr>
          <a:xfrm>
            <a:off x="1620451" y="2511660"/>
            <a:ext cx="4838572" cy="5203012"/>
            <a:chOff x="1620451" y="2511660"/>
            <a:chExt cx="4838572" cy="5203012"/>
          </a:xfrm>
        </p:grpSpPr>
        <p:grpSp>
          <p:nvGrpSpPr>
            <p:cNvPr id="18" name="Group 17">
              <a:extLst>
                <a:ext uri="{FF2B5EF4-FFF2-40B4-BE49-F238E27FC236}">
                  <a16:creationId xmlns:a16="http://schemas.microsoft.com/office/drawing/2014/main" id="{F3214949-C578-5C4D-A299-7D0BEC3ADAB1}"/>
                </a:ext>
              </a:extLst>
            </p:cNvPr>
            <p:cNvGrpSpPr/>
            <p:nvPr/>
          </p:nvGrpSpPr>
          <p:grpSpPr>
            <a:xfrm>
              <a:off x="1620451" y="679863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ONLINE MAPS</a:t>
                </a:r>
              </a:p>
            </p:txBody>
          </p:sp>
        </p:grpSp>
        <p:pic>
          <p:nvPicPr>
            <p:cNvPr id="63" name="Graphic 62">
              <a:extLst>
                <a:ext uri="{FF2B5EF4-FFF2-40B4-BE49-F238E27FC236}">
                  <a16:creationId xmlns:a16="http://schemas.microsoft.com/office/drawing/2014/main" id="{17BA37F6-30D1-2A41-BD48-800117F64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6119" y="2511660"/>
              <a:ext cx="3168618" cy="3296214"/>
            </a:xfrm>
            <a:prstGeom prst="rect">
              <a:avLst/>
            </a:prstGeom>
          </p:spPr>
        </p:pic>
      </p:grpSp>
    </p:spTree>
    <p:extLst>
      <p:ext uri="{BB962C8B-B14F-4D97-AF65-F5344CB8AC3E}">
        <p14:creationId xmlns:p14="http://schemas.microsoft.com/office/powerpoint/2010/main" val="6369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54487-7989-5447-B8F9-E27CB02F8EDD}"/>
              </a:ext>
            </a:extLst>
          </p:cNvPr>
          <p:cNvGrpSpPr/>
          <p:nvPr/>
        </p:nvGrpSpPr>
        <p:grpSpPr>
          <a:xfrm>
            <a:off x="9091596" y="254123"/>
            <a:ext cx="5553376" cy="10604928"/>
            <a:chOff x="1263049" y="254123"/>
            <a:chExt cx="5553376" cy="10604928"/>
          </a:xfrm>
        </p:grpSpPr>
        <p:sp>
          <p:nvSpPr>
            <p:cNvPr id="3" name="Rounded Rectangle 2">
              <a:extLst>
                <a:ext uri="{FF2B5EF4-FFF2-40B4-BE49-F238E27FC236}">
                  <a16:creationId xmlns:a16="http://schemas.microsoft.com/office/drawing/2014/main" id="{8F1E2AA1-7CDC-8740-8180-916292704782}"/>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7E9C83-D9FB-C048-9B63-DF9DFC52C537}"/>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424E2FBB-3C07-FC4D-B7D6-C46C8A80BE25}"/>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2295BFC2-80AB-3348-AD6C-E93AD41F65EF}"/>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0A27F-7299-484F-994C-126D777C0AB9}"/>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88D4766-943D-D14E-9733-A152DDA81B99}"/>
              </a:ext>
            </a:extLst>
          </p:cNvPr>
          <p:cNvGrpSpPr/>
          <p:nvPr/>
        </p:nvGrpSpPr>
        <p:grpSpPr>
          <a:xfrm>
            <a:off x="9448998" y="3132100"/>
            <a:ext cx="4838572" cy="4582572"/>
            <a:chOff x="9448998" y="3132100"/>
            <a:chExt cx="4838572" cy="4582572"/>
          </a:xfrm>
        </p:grpSpPr>
        <p:sp>
          <p:nvSpPr>
            <p:cNvPr id="15" name="Rounded Rectangle 14">
              <a:extLst>
                <a:ext uri="{FF2B5EF4-FFF2-40B4-BE49-F238E27FC236}">
                  <a16:creationId xmlns:a16="http://schemas.microsoft.com/office/drawing/2014/main" id="{E5A0AA47-ACCD-F941-B984-9775DED1F26B}"/>
                </a:ext>
              </a:extLst>
            </p:cNvPr>
            <p:cNvSpPr/>
            <p:nvPr/>
          </p:nvSpPr>
          <p:spPr>
            <a:xfrm>
              <a:off x="9868875" y="3132100"/>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CA647079-A829-AE41-B321-1AAC9C7A2A50}"/>
                </a:ext>
              </a:extLst>
            </p:cNvPr>
            <p:cNvSpPr/>
            <p:nvPr/>
          </p:nvSpPr>
          <p:spPr>
            <a:xfrm>
              <a:off x="9868875" y="3809948"/>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AD5CC28-CB43-6A45-B257-6928ED1404FE}"/>
                </a:ext>
              </a:extLst>
            </p:cNvPr>
            <p:cNvSpPr/>
            <p:nvPr/>
          </p:nvSpPr>
          <p:spPr>
            <a:xfrm>
              <a:off x="9868875" y="4489654"/>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2E14500-05F3-3642-BE5F-C5231886F727}"/>
                </a:ext>
              </a:extLst>
            </p:cNvPr>
            <p:cNvSpPr/>
            <p:nvPr/>
          </p:nvSpPr>
          <p:spPr>
            <a:xfrm>
              <a:off x="9868875" y="5167502"/>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B55BED1-0C1F-FD4E-B704-7BE6FDE68846}"/>
                </a:ext>
              </a:extLst>
            </p:cNvPr>
            <p:cNvGrpSpPr/>
            <p:nvPr/>
          </p:nvGrpSpPr>
          <p:grpSpPr>
            <a:xfrm>
              <a:off x="9448998" y="6798631"/>
              <a:ext cx="4838572" cy="916041"/>
              <a:chOff x="1620451" y="7515311"/>
              <a:chExt cx="4838572" cy="916041"/>
            </a:xfrm>
          </p:grpSpPr>
          <p:sp>
            <p:nvSpPr>
              <p:cNvPr id="31" name="Rounded Rectangle 30">
                <a:extLst>
                  <a:ext uri="{FF2B5EF4-FFF2-40B4-BE49-F238E27FC236}">
                    <a16:creationId xmlns:a16="http://schemas.microsoft.com/office/drawing/2014/main" id="{4B2B1D3F-66AE-3449-BC85-B652A52927FC}"/>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6E23C768-CCAF-0E47-A245-6A250B995BC7}"/>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SIGN UP</a:t>
                </a:r>
              </a:p>
            </p:txBody>
          </p:sp>
        </p:grpSp>
      </p:grpSp>
      <p:grpSp>
        <p:nvGrpSpPr>
          <p:cNvPr id="33" name="Group 32">
            <a:extLst>
              <a:ext uri="{FF2B5EF4-FFF2-40B4-BE49-F238E27FC236}">
                <a16:creationId xmlns:a16="http://schemas.microsoft.com/office/drawing/2014/main" id="{C0C5F290-8BCF-8B40-816A-5A2196DDF05C}"/>
              </a:ext>
            </a:extLst>
          </p:cNvPr>
          <p:cNvGrpSpPr/>
          <p:nvPr/>
        </p:nvGrpSpPr>
        <p:grpSpPr>
          <a:xfrm>
            <a:off x="1264164" y="4859097"/>
            <a:ext cx="5608300" cy="2945583"/>
            <a:chOff x="9932427" y="350988"/>
            <a:chExt cx="5608300" cy="2945583"/>
          </a:xfrm>
        </p:grpSpPr>
        <p:sp>
          <p:nvSpPr>
            <p:cNvPr id="34" name="Rectangle 33">
              <a:extLst>
                <a:ext uri="{FF2B5EF4-FFF2-40B4-BE49-F238E27FC236}">
                  <a16:creationId xmlns:a16="http://schemas.microsoft.com/office/drawing/2014/main" id="{04CB35F4-2263-F042-9C9E-178E847985E1}"/>
                </a:ext>
              </a:extLst>
            </p:cNvPr>
            <p:cNvSpPr/>
            <p:nvPr/>
          </p:nvSpPr>
          <p:spPr>
            <a:xfrm>
              <a:off x="9932427" y="599833"/>
              <a:ext cx="5359456"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A45099DB-AC7A-BC46-973E-542ABDE9A8D6}"/>
                </a:ext>
              </a:extLst>
            </p:cNvPr>
            <p:cNvGrpSpPr/>
            <p:nvPr/>
          </p:nvGrpSpPr>
          <p:grpSpPr>
            <a:xfrm>
              <a:off x="15043039" y="350988"/>
              <a:ext cx="497688" cy="497689"/>
              <a:chOff x="15025689" y="1401052"/>
              <a:chExt cx="497688" cy="497689"/>
            </a:xfrm>
          </p:grpSpPr>
          <p:sp>
            <p:nvSpPr>
              <p:cNvPr id="37" name="Oval 36">
                <a:extLst>
                  <a:ext uri="{FF2B5EF4-FFF2-40B4-BE49-F238E27FC236}">
                    <a16:creationId xmlns:a16="http://schemas.microsoft.com/office/drawing/2014/main" id="{F295E2E9-2933-0C49-9546-29F29FD7A510}"/>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
                <a:extLst>
                  <a:ext uri="{FF2B5EF4-FFF2-40B4-BE49-F238E27FC236}">
                    <a16:creationId xmlns:a16="http://schemas.microsoft.com/office/drawing/2014/main" id="{6FBF6004-467F-CB4C-9EC5-AF716E1CEA4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6" name="Title 1">
              <a:extLst>
                <a:ext uri="{FF2B5EF4-FFF2-40B4-BE49-F238E27FC236}">
                  <a16:creationId xmlns:a16="http://schemas.microsoft.com/office/drawing/2014/main" id="{2563FC56-2FC2-4642-8074-304AE8D208DC}"/>
                </a:ext>
              </a:extLst>
            </p:cNvPr>
            <p:cNvSpPr txBox="1">
              <a:spLocks/>
            </p:cNvSpPr>
            <p:nvPr/>
          </p:nvSpPr>
          <p:spPr>
            <a:xfrm>
              <a:off x="10473212" y="1327330"/>
              <a:ext cx="4569827"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is collected by the forms?</a:t>
              </a:r>
            </a:p>
          </p:txBody>
        </p:sp>
      </p:grpSp>
      <p:grpSp>
        <p:nvGrpSpPr>
          <p:cNvPr id="39" name="Group 38">
            <a:extLst>
              <a:ext uri="{FF2B5EF4-FFF2-40B4-BE49-F238E27FC236}">
                <a16:creationId xmlns:a16="http://schemas.microsoft.com/office/drawing/2014/main" id="{E0D4E2A3-A234-C04D-83C3-F922C13DC09F}"/>
              </a:ext>
            </a:extLst>
          </p:cNvPr>
          <p:cNvGrpSpPr/>
          <p:nvPr/>
        </p:nvGrpSpPr>
        <p:grpSpPr>
          <a:xfrm>
            <a:off x="2375308" y="1527309"/>
            <a:ext cx="5802222" cy="2945584"/>
            <a:chOff x="1863954" y="5006258"/>
            <a:chExt cx="5802222" cy="2945584"/>
          </a:xfrm>
        </p:grpSpPr>
        <p:sp>
          <p:nvSpPr>
            <p:cNvPr id="40" name="Rectangle 39">
              <a:extLst>
                <a:ext uri="{FF2B5EF4-FFF2-40B4-BE49-F238E27FC236}">
                  <a16:creationId xmlns:a16="http://schemas.microsoft.com/office/drawing/2014/main" id="{1750ED4C-1A4F-C14F-A19C-CD4C86C709CC}"/>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Title 1">
              <a:extLst>
                <a:ext uri="{FF2B5EF4-FFF2-40B4-BE49-F238E27FC236}">
                  <a16:creationId xmlns:a16="http://schemas.microsoft.com/office/drawing/2014/main" id="{316EB7F8-7657-894A-8E1D-CA7762001133}"/>
                </a:ext>
              </a:extLst>
            </p:cNvPr>
            <p:cNvSpPr txBox="1">
              <a:spLocks/>
            </p:cNvSpPr>
            <p:nvPr/>
          </p:nvSpPr>
          <p:spPr>
            <a:xfrm>
              <a:off x="2555564" y="5933845"/>
              <a:ext cx="4249272"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forms might people fill out online?</a:t>
              </a:r>
            </a:p>
          </p:txBody>
        </p:sp>
        <p:grpSp>
          <p:nvGrpSpPr>
            <p:cNvPr id="42" name="Group 41">
              <a:extLst>
                <a:ext uri="{FF2B5EF4-FFF2-40B4-BE49-F238E27FC236}">
                  <a16:creationId xmlns:a16="http://schemas.microsoft.com/office/drawing/2014/main" id="{61D260C6-C7E1-2941-9D47-4F43E586487F}"/>
                </a:ext>
              </a:extLst>
            </p:cNvPr>
            <p:cNvGrpSpPr/>
            <p:nvPr/>
          </p:nvGrpSpPr>
          <p:grpSpPr>
            <a:xfrm>
              <a:off x="7168488" y="5006258"/>
              <a:ext cx="497688" cy="497689"/>
              <a:chOff x="15025689" y="1401052"/>
              <a:chExt cx="497688" cy="497689"/>
            </a:xfrm>
          </p:grpSpPr>
          <p:sp>
            <p:nvSpPr>
              <p:cNvPr id="43" name="Oval 42">
                <a:extLst>
                  <a:ext uri="{FF2B5EF4-FFF2-40B4-BE49-F238E27FC236}">
                    <a16:creationId xmlns:a16="http://schemas.microsoft.com/office/drawing/2014/main" id="{29C8D368-AA3C-9D4B-86CD-C9B2DD161871}"/>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1E9C3D77-5121-CC4D-BB09-E0DF39C4499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4989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0F6924C-DE8F-0045-8FBC-93359EBB7B1C}"/>
              </a:ext>
            </a:extLst>
          </p:cNvPr>
          <p:cNvGrpSpPr/>
          <p:nvPr/>
        </p:nvGrpSpPr>
        <p:grpSpPr>
          <a:xfrm>
            <a:off x="9981129" y="1920102"/>
            <a:ext cx="5802222" cy="2945584"/>
            <a:chOff x="1863954" y="5006258"/>
            <a:chExt cx="5802222" cy="2945584"/>
          </a:xfrm>
        </p:grpSpPr>
        <p:sp>
          <p:nvSpPr>
            <p:cNvPr id="20" name="Rectangle 19">
              <a:extLst>
                <a:ext uri="{FF2B5EF4-FFF2-40B4-BE49-F238E27FC236}">
                  <a16:creationId xmlns:a16="http://schemas.microsoft.com/office/drawing/2014/main" id="{BEF69AC6-640D-0E42-827A-CF841ABC6BBB}"/>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itle 1">
              <a:extLst>
                <a:ext uri="{FF2B5EF4-FFF2-40B4-BE49-F238E27FC236}">
                  <a16:creationId xmlns:a16="http://schemas.microsoft.com/office/drawing/2014/main" id="{1F29BCD3-DC80-0C43-BCE2-B76A411ADAE2}"/>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be collected by search engines?</a:t>
              </a:r>
            </a:p>
          </p:txBody>
        </p:sp>
        <p:grpSp>
          <p:nvGrpSpPr>
            <p:cNvPr id="22" name="Group 21">
              <a:extLst>
                <a:ext uri="{FF2B5EF4-FFF2-40B4-BE49-F238E27FC236}">
                  <a16:creationId xmlns:a16="http://schemas.microsoft.com/office/drawing/2014/main" id="{A87ACABE-EB33-0844-828A-C0AE87D57E60}"/>
                </a:ext>
              </a:extLst>
            </p:cNvPr>
            <p:cNvGrpSpPr/>
            <p:nvPr/>
          </p:nvGrpSpPr>
          <p:grpSpPr>
            <a:xfrm>
              <a:off x="7168488" y="5006258"/>
              <a:ext cx="497688" cy="497689"/>
              <a:chOff x="15025689" y="1401052"/>
              <a:chExt cx="497688" cy="497689"/>
            </a:xfrm>
          </p:grpSpPr>
          <p:sp>
            <p:nvSpPr>
              <p:cNvPr id="23" name="Oval 22">
                <a:extLst>
                  <a:ext uri="{FF2B5EF4-FFF2-40B4-BE49-F238E27FC236}">
                    <a16:creationId xmlns:a16="http://schemas.microsoft.com/office/drawing/2014/main" id="{6BA56365-8BA8-0048-85D1-A6F8C77E6E0D}"/>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C5D334C8-D0BD-7F4F-912C-E1A67A91297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8" name="Group 7">
            <a:extLst>
              <a:ext uri="{FF2B5EF4-FFF2-40B4-BE49-F238E27FC236}">
                <a16:creationId xmlns:a16="http://schemas.microsoft.com/office/drawing/2014/main" id="{703415B7-3208-F045-AA58-5584ED265665}"/>
              </a:ext>
            </a:extLst>
          </p:cNvPr>
          <p:cNvGrpSpPr/>
          <p:nvPr/>
        </p:nvGrpSpPr>
        <p:grpSpPr>
          <a:xfrm>
            <a:off x="619448" y="1128654"/>
            <a:ext cx="8961555" cy="6048925"/>
            <a:chOff x="477369" y="833138"/>
            <a:chExt cx="8961555" cy="6048925"/>
          </a:xfrm>
        </p:grpSpPr>
        <p:sp>
          <p:nvSpPr>
            <p:cNvPr id="35" name="Rectangle 34">
              <a:extLst>
                <a:ext uri="{FF2B5EF4-FFF2-40B4-BE49-F238E27FC236}">
                  <a16:creationId xmlns:a16="http://schemas.microsoft.com/office/drawing/2014/main" id="{B92310E7-3848-B743-9D00-4F8697D9A24D}"/>
                </a:ext>
              </a:extLst>
            </p:cNvPr>
            <p:cNvSpPr/>
            <p:nvPr/>
          </p:nvSpPr>
          <p:spPr>
            <a:xfrm>
              <a:off x="477369" y="833139"/>
              <a:ext cx="8961555" cy="604892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2393007-3A88-4045-8907-20B1A9A17A94}"/>
                </a:ext>
              </a:extLst>
            </p:cNvPr>
            <p:cNvSpPr/>
            <p:nvPr/>
          </p:nvSpPr>
          <p:spPr>
            <a:xfrm>
              <a:off x="477370" y="833138"/>
              <a:ext cx="896155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CA5CA08D-23FC-5047-BC47-BF33CFA62AA7}"/>
                </a:ext>
              </a:extLst>
            </p:cNvPr>
            <p:cNvSpPr/>
            <p:nvPr/>
          </p:nvSpPr>
          <p:spPr>
            <a:xfrm>
              <a:off x="9090883" y="1581234"/>
              <a:ext cx="201578" cy="79222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58F0597-E955-C943-9CC8-BC75455B2E1E}"/>
                </a:ext>
              </a:extLst>
            </p:cNvPr>
            <p:cNvGrpSpPr/>
            <p:nvPr/>
          </p:nvGrpSpPr>
          <p:grpSpPr>
            <a:xfrm>
              <a:off x="678185" y="1044692"/>
              <a:ext cx="624634" cy="177375"/>
              <a:chOff x="2886740" y="1651000"/>
              <a:chExt cx="651096" cy="175437"/>
            </a:xfrm>
          </p:grpSpPr>
          <p:sp>
            <p:nvSpPr>
              <p:cNvPr id="41" name="Oval 40">
                <a:extLst>
                  <a:ext uri="{FF2B5EF4-FFF2-40B4-BE49-F238E27FC236}">
                    <a16:creationId xmlns:a16="http://schemas.microsoft.com/office/drawing/2014/main" id="{1521CADF-B48C-BC47-9FF1-AFCD721E5AB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AD68964-F44C-2F47-BC93-D834F8B66F7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3118672-437A-3A44-A3AD-A0BFD2D72EB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E3036DD4-E8FE-1D4A-9579-2B51EFEDCF50}"/>
                </a:ext>
              </a:extLst>
            </p:cNvPr>
            <p:cNvGrpSpPr/>
            <p:nvPr/>
          </p:nvGrpSpPr>
          <p:grpSpPr>
            <a:xfrm>
              <a:off x="3042983" y="3981343"/>
              <a:ext cx="3363582" cy="590656"/>
              <a:chOff x="1620451" y="7515311"/>
              <a:chExt cx="4838572" cy="916041"/>
            </a:xfrm>
          </p:grpSpPr>
          <p:sp>
            <p:nvSpPr>
              <p:cNvPr id="45" name="Rounded Rectangle 44">
                <a:extLst>
                  <a:ext uri="{FF2B5EF4-FFF2-40B4-BE49-F238E27FC236}">
                    <a16:creationId xmlns:a16="http://schemas.microsoft.com/office/drawing/2014/main" id="{D097856D-E437-0B4C-9E97-44D5B06D5A7A}"/>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C2324794-6E6E-DB4B-87F3-6493D45B4A92}"/>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SEARCH</a:t>
                </a:r>
              </a:p>
            </p:txBody>
          </p:sp>
        </p:grpSp>
        <p:sp>
          <p:nvSpPr>
            <p:cNvPr id="47" name="Rounded Rectangle 46">
              <a:extLst>
                <a:ext uri="{FF2B5EF4-FFF2-40B4-BE49-F238E27FC236}">
                  <a16:creationId xmlns:a16="http://schemas.microsoft.com/office/drawing/2014/main" id="{A5230130-04CC-8549-89EF-20F6F71E6185}"/>
                </a:ext>
              </a:extLst>
            </p:cNvPr>
            <p:cNvSpPr/>
            <p:nvPr/>
          </p:nvSpPr>
          <p:spPr>
            <a:xfrm>
              <a:off x="1361192" y="3159011"/>
              <a:ext cx="6727164" cy="590656"/>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55B58E5B-5A37-B948-9F65-60C7AF45C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473" y="3292901"/>
              <a:ext cx="341122" cy="343281"/>
            </a:xfrm>
            <a:prstGeom prst="rect">
              <a:avLst/>
            </a:prstGeom>
          </p:spPr>
        </p:pic>
      </p:grpSp>
      <p:grpSp>
        <p:nvGrpSpPr>
          <p:cNvPr id="13" name="Group 12">
            <a:extLst>
              <a:ext uri="{FF2B5EF4-FFF2-40B4-BE49-F238E27FC236}">
                <a16:creationId xmlns:a16="http://schemas.microsoft.com/office/drawing/2014/main" id="{D697C983-8CF6-2446-A4EE-180D59F652E1}"/>
              </a:ext>
            </a:extLst>
          </p:cNvPr>
          <p:cNvGrpSpPr/>
          <p:nvPr/>
        </p:nvGrpSpPr>
        <p:grpSpPr>
          <a:xfrm>
            <a:off x="8571351" y="5308087"/>
            <a:ext cx="5608300" cy="2707258"/>
            <a:chOff x="9932427" y="350988"/>
            <a:chExt cx="5608300" cy="2707258"/>
          </a:xfrm>
        </p:grpSpPr>
        <p:sp>
          <p:nvSpPr>
            <p:cNvPr id="14" name="Rectangle 13">
              <a:extLst>
                <a:ext uri="{FF2B5EF4-FFF2-40B4-BE49-F238E27FC236}">
                  <a16:creationId xmlns:a16="http://schemas.microsoft.com/office/drawing/2014/main" id="{24316E31-FA21-D740-9EA0-6CAF28CD16D3}"/>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 name="Group 14">
              <a:extLst>
                <a:ext uri="{FF2B5EF4-FFF2-40B4-BE49-F238E27FC236}">
                  <a16:creationId xmlns:a16="http://schemas.microsoft.com/office/drawing/2014/main" id="{D172D1D7-8135-F842-B71A-A85C11021400}"/>
                </a:ext>
              </a:extLst>
            </p:cNvPr>
            <p:cNvGrpSpPr/>
            <p:nvPr/>
          </p:nvGrpSpPr>
          <p:grpSpPr>
            <a:xfrm>
              <a:off x="15043039" y="350988"/>
              <a:ext cx="497688" cy="497689"/>
              <a:chOff x="15025689" y="1401052"/>
              <a:chExt cx="497688" cy="497689"/>
            </a:xfrm>
          </p:grpSpPr>
          <p:sp>
            <p:nvSpPr>
              <p:cNvPr id="17" name="Oval 16">
                <a:extLst>
                  <a:ext uri="{FF2B5EF4-FFF2-40B4-BE49-F238E27FC236}">
                    <a16:creationId xmlns:a16="http://schemas.microsoft.com/office/drawing/2014/main" id="{258E4327-7573-4F44-AF92-3374C2F8DC08}"/>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7E3EC654-A1EC-0846-849E-56E61688435B}"/>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6" name="Title 1">
              <a:extLst>
                <a:ext uri="{FF2B5EF4-FFF2-40B4-BE49-F238E27FC236}">
                  <a16:creationId xmlns:a16="http://schemas.microsoft.com/office/drawing/2014/main" id="{9E6F126E-2E50-8543-81F6-C4E645E9DA72}"/>
                </a:ext>
              </a:extLst>
            </p:cNvPr>
            <p:cNvSpPr txBox="1">
              <a:spLocks/>
            </p:cNvSpPr>
            <p:nvPr/>
          </p:nvSpPr>
          <p:spPr>
            <a:xfrm>
              <a:off x="10487500" y="1563788"/>
              <a:ext cx="4872054" cy="11234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can it be used?</a:t>
              </a:r>
            </a:p>
          </p:txBody>
        </p:sp>
      </p:grpSp>
    </p:spTree>
    <p:extLst>
      <p:ext uri="{BB962C8B-B14F-4D97-AF65-F5344CB8AC3E}">
        <p14:creationId xmlns:p14="http://schemas.microsoft.com/office/powerpoint/2010/main" val="31556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bfc18c49-0394-481a-ba4a-a4ceacd0e392" ContentTypeId="0x01010020270C6529EA0544B2EFE190A98965FDE8" PreviousValue="false"/>
</file>

<file path=customXml/item2.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
    <Year xmlns="6495cd43-30b7-45da-972d-05dc6321e6bd" xsi:nil="true"/>
    <Email_x0020_Date xmlns="6495cd43-30b7-45da-972d-05dc6321e6bd" xsi:nil="true"/>
    <Campaign_x0020_Area xmlns="6495cd43-30b7-45da-972d-05dc6321e6bd" xsi:nil="true"/>
    <DLCPolicyLabelLock xmlns="6495cd43-30b7-45da-972d-05dc6321e6bd" xsi:nil="true"/>
    <Campaign_x0020_Name xmlns="6495cd43-30b7-45da-972d-05dc6321e6bd" xsi:nil="true"/>
    <Comms_x0020_Status xmlns="6495cd43-30b7-45da-972d-05dc6321e6bd" xsi:nil="true"/>
    <TaxCatchAll xmlns="6495cd43-30b7-45da-972d-05dc6321e6bd"/>
    <_dlc_DocId xmlns="6495cd43-30b7-45da-972d-05dc6321e6bd" xsi:nil="true"/>
    <_dlc_DocIdUrl xmlns="6495cd43-30b7-45da-972d-05dc6321e6bd">
      <Url xsi:nil="true"/>
      <Description xsi:nil="true"/>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c30102e63e33c1b04973477cfc3a2421">
  <xsd:schema xmlns:xsd="http://www.w3.org/2001/XMLSchema" xmlns:xs="http://www.w3.org/2001/XMLSchema" xmlns:p="http://schemas.microsoft.com/office/2006/metadata/properties" xmlns:ns2="6495cd43-30b7-45da-972d-05dc6321e6bd" targetNamespace="http://schemas.microsoft.com/office/2006/metadata/properties" ma:root="true" ma:fieldsID="ae396b8ef63e282304a25dad73cb4350"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0"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DCCA12-3CAA-4907-A3A7-0F4ABE098256}">
  <ds:schemaRefs>
    <ds:schemaRef ds:uri="Microsoft.SharePoint.Taxonomy.ContentTypeSync"/>
  </ds:schemaRefs>
</ds:datastoreItem>
</file>

<file path=customXml/itemProps2.xml><?xml version="1.0" encoding="utf-8"?>
<ds:datastoreItem xmlns:ds="http://schemas.openxmlformats.org/officeDocument/2006/customXml" ds:itemID="{DDD0352A-EFF4-4308-B6CF-952DBD44C19A}">
  <ds:schemaRefs>
    <ds:schemaRef ds:uri="http://purl.org/dc/dcmitype/"/>
    <ds:schemaRef ds:uri="http://purl.org/dc/elements/1.1/"/>
    <ds:schemaRef ds:uri="6495cd43-30b7-45da-972d-05dc6321e6bd"/>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9E0FCE9-4C98-403B-9DDA-F05C96ECD8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8C114D2-3524-402D-9CCD-3E868A46A793}">
  <ds:schemaRefs>
    <ds:schemaRef ds:uri="http://schemas.microsoft.com/sharepoint/v3/contenttype/forms"/>
  </ds:schemaRefs>
</ds:datastoreItem>
</file>

<file path=customXml/itemProps5.xml><?xml version="1.0" encoding="utf-8"?>
<ds:datastoreItem xmlns:ds="http://schemas.openxmlformats.org/officeDocument/2006/customXml" ds:itemID="{83F737DA-A09E-4782-845A-6047D10761F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2121</Words>
  <Application>Microsoft Office PowerPoint</Application>
  <PresentationFormat>Custom</PresentationFormat>
  <Paragraphs>214</Paragraphs>
  <Slides>16</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Verdana</vt:lpstr>
      <vt:lpstr>Calibri</vt:lpstr>
      <vt:lpstr>Overpass Mono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Anya Burgess</cp:lastModifiedBy>
  <cp:revision>391</cp:revision>
  <dcterms:created xsi:type="dcterms:W3CDTF">2019-10-24T14:49:16Z</dcterms:created>
  <dcterms:modified xsi:type="dcterms:W3CDTF">2021-07-01T13:37:50Z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f68e5d26-2371-448f-9ae6-b789cb0ca0e6</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