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5" r:id="rId5"/>
  </p:sldMasterIdLst>
  <p:notesMasterIdLst>
    <p:notesMasterId r:id="rId24"/>
  </p:notesMasterIdLst>
  <p:sldIdLst>
    <p:sldId id="306" r:id="rId6"/>
    <p:sldId id="322" r:id="rId7"/>
    <p:sldId id="309" r:id="rId8"/>
    <p:sldId id="323" r:id="rId9"/>
    <p:sldId id="324" r:id="rId10"/>
    <p:sldId id="328" r:id="rId11"/>
    <p:sldId id="325" r:id="rId12"/>
    <p:sldId id="329" r:id="rId13"/>
    <p:sldId id="326" r:id="rId14"/>
    <p:sldId id="327" r:id="rId15"/>
    <p:sldId id="262" r:id="rId16"/>
    <p:sldId id="319" r:id="rId17"/>
    <p:sldId id="314" r:id="rId18"/>
    <p:sldId id="315" r:id="rId19"/>
    <p:sldId id="321" r:id="rId20"/>
    <p:sldId id="316" r:id="rId21"/>
    <p:sldId id="265" r:id="rId22"/>
    <p:sldId id="264" r:id="rId2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7627D6-D6B5-4DA6-80BA-270376871629}" v="1018" dt="2020-10-21T14:24:17.529"/>
    <p1510:client id="{81ADBFAF-F6FF-4446-87EC-4BB7D445B4D1}" v="2141" dt="2020-10-22T10:47:49.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igail Hackston" userId="ea84f17b-169e-4f09-a521-d74f09e12447" providerId="ADAL" clId="{6E7627D6-D6B5-4DA6-80BA-270376871629}"/>
    <pc:docChg chg="undo redo custSel mod addSld delSld modSld">
      <pc:chgData name="Abigail Hackston" userId="ea84f17b-169e-4f09-a521-d74f09e12447" providerId="ADAL" clId="{6E7627D6-D6B5-4DA6-80BA-270376871629}" dt="2020-10-21T15:56:41.674" v="1032" actId="20577"/>
      <pc:docMkLst>
        <pc:docMk/>
      </pc:docMkLst>
      <pc:sldChg chg="addSp delSp modSp add mod setBg">
        <pc:chgData name="Abigail Hackston" userId="ea84f17b-169e-4f09-a521-d74f09e12447" providerId="ADAL" clId="{6E7627D6-D6B5-4DA6-80BA-270376871629}" dt="2020-10-21T14:24:17.529" v="1014" actId="14100"/>
        <pc:sldMkLst>
          <pc:docMk/>
          <pc:sldMk cId="139203125" sldId="262"/>
        </pc:sldMkLst>
        <pc:spChg chg="mod">
          <ac:chgData name="Abigail Hackston" userId="ea84f17b-169e-4f09-a521-d74f09e12447" providerId="ADAL" clId="{6E7627D6-D6B5-4DA6-80BA-270376871629}" dt="2020-10-21T14:01:50.156" v="974" actId="26606"/>
          <ac:spMkLst>
            <pc:docMk/>
            <pc:sldMk cId="139203125" sldId="262"/>
            <ac:spMk id="6" creationId="{428E698D-F6A8-4DEE-B0BD-5E7D972196E0}"/>
          </ac:spMkLst>
        </pc:spChg>
        <pc:spChg chg="add del mod">
          <ac:chgData name="Abigail Hackston" userId="ea84f17b-169e-4f09-a521-d74f09e12447" providerId="ADAL" clId="{6E7627D6-D6B5-4DA6-80BA-270376871629}" dt="2020-10-21T13:31:58.573" v="965" actId="931"/>
          <ac:spMkLst>
            <pc:docMk/>
            <pc:sldMk cId="139203125" sldId="262"/>
            <ac:spMk id="7" creationId="{1B35C970-A2EC-4CAE-9B44-985E24D896BB}"/>
          </ac:spMkLst>
        </pc:spChg>
        <pc:spChg chg="mod">
          <ac:chgData name="Abigail Hackston" userId="ea84f17b-169e-4f09-a521-d74f09e12447" providerId="ADAL" clId="{6E7627D6-D6B5-4DA6-80BA-270376871629}" dt="2020-10-21T14:24:17.529" v="1014" actId="14100"/>
          <ac:spMkLst>
            <pc:docMk/>
            <pc:sldMk cId="139203125" sldId="262"/>
            <ac:spMk id="8" creationId="{7C24FFBE-BAD8-40C1-8D24-117417BBE766}"/>
          </ac:spMkLst>
        </pc:spChg>
        <pc:picChg chg="add del mod modCrop">
          <ac:chgData name="Abigail Hackston" userId="ea84f17b-169e-4f09-a521-d74f09e12447" providerId="ADAL" clId="{6E7627D6-D6B5-4DA6-80BA-270376871629}" dt="2020-10-21T14:01:25.947" v="969" actId="478"/>
          <ac:picMkLst>
            <pc:docMk/>
            <pc:sldMk cId="139203125" sldId="262"/>
            <ac:picMk id="3" creationId="{71C111C9-BD5C-4C1C-B67E-7EC1306AE785}"/>
          </ac:picMkLst>
        </pc:picChg>
        <pc:picChg chg="add del mod">
          <ac:chgData name="Abigail Hackston" userId="ea84f17b-169e-4f09-a521-d74f09e12447" providerId="ADAL" clId="{6E7627D6-D6B5-4DA6-80BA-270376871629}" dt="2020-10-21T13:31:58.573" v="965" actId="931"/>
          <ac:picMkLst>
            <pc:docMk/>
            <pc:sldMk cId="139203125" sldId="262"/>
            <ac:picMk id="5" creationId="{71876DC8-9A0E-4A16-AB01-8E5CBB6174EC}"/>
          </ac:picMkLst>
        </pc:picChg>
        <pc:picChg chg="add mod">
          <ac:chgData name="Abigail Hackston" userId="ea84f17b-169e-4f09-a521-d74f09e12447" providerId="ADAL" clId="{6E7627D6-D6B5-4DA6-80BA-270376871629}" dt="2020-10-21T14:24:16.541" v="1013" actId="1076"/>
          <ac:picMkLst>
            <pc:docMk/>
            <pc:sldMk cId="139203125" sldId="262"/>
            <ac:picMk id="10" creationId="{AB1FBB05-8008-45EC-B2BB-B9953FD51E11}"/>
          </ac:picMkLst>
        </pc:picChg>
      </pc:sldChg>
      <pc:sldChg chg="modSp add mod modNotesTx">
        <pc:chgData name="Abigail Hackston" userId="ea84f17b-169e-4f09-a521-d74f09e12447" providerId="ADAL" clId="{6E7627D6-D6B5-4DA6-80BA-270376871629}" dt="2020-10-21T15:56:41.674" v="1032" actId="20577"/>
        <pc:sldMkLst>
          <pc:docMk/>
          <pc:sldMk cId="3615190283" sldId="264"/>
        </pc:sldMkLst>
        <pc:spChg chg="mod">
          <ac:chgData name="Abigail Hackston" userId="ea84f17b-169e-4f09-a521-d74f09e12447" providerId="ADAL" clId="{6E7627D6-D6B5-4DA6-80BA-270376871629}" dt="2020-10-21T15:24:25.900" v="1031" actId="20577"/>
          <ac:spMkLst>
            <pc:docMk/>
            <pc:sldMk cId="3615190283" sldId="264"/>
            <ac:spMk id="2" creationId="{00000000-0000-0000-0000-000000000000}"/>
          </ac:spMkLst>
        </pc:spChg>
      </pc:sldChg>
      <pc:sldChg chg="add setBg">
        <pc:chgData name="Abigail Hackston" userId="ea84f17b-169e-4f09-a521-d74f09e12447" providerId="ADAL" clId="{6E7627D6-D6B5-4DA6-80BA-270376871629}" dt="2020-10-20T10:31:41.323" v="0"/>
        <pc:sldMkLst>
          <pc:docMk/>
          <pc:sldMk cId="2215178170" sldId="265"/>
        </pc:sldMkLst>
      </pc:sldChg>
      <pc:sldChg chg="addSp modSp add mod setBg">
        <pc:chgData name="Abigail Hackston" userId="ea84f17b-169e-4f09-a521-d74f09e12447" providerId="ADAL" clId="{6E7627D6-D6B5-4DA6-80BA-270376871629}" dt="2020-10-21T14:18:42.076" v="991" actId="26606"/>
        <pc:sldMkLst>
          <pc:docMk/>
          <pc:sldMk cId="1104478189" sldId="314"/>
        </pc:sldMkLst>
        <pc:spChg chg="mod">
          <ac:chgData name="Abigail Hackston" userId="ea84f17b-169e-4f09-a521-d74f09e12447" providerId="ADAL" clId="{6E7627D6-D6B5-4DA6-80BA-270376871629}" dt="2020-10-21T14:18:42.076" v="991" actId="26606"/>
          <ac:spMkLst>
            <pc:docMk/>
            <pc:sldMk cId="1104478189" sldId="314"/>
            <ac:spMk id="4" creationId="{D8109DBB-AE43-4751-B77B-1804E2337ECA}"/>
          </ac:spMkLst>
        </pc:spChg>
        <pc:spChg chg="mod">
          <ac:chgData name="Abigail Hackston" userId="ea84f17b-169e-4f09-a521-d74f09e12447" providerId="ADAL" clId="{6E7627D6-D6B5-4DA6-80BA-270376871629}" dt="2020-10-21T14:18:42.076" v="991" actId="26606"/>
          <ac:spMkLst>
            <pc:docMk/>
            <pc:sldMk cId="1104478189" sldId="314"/>
            <ac:spMk id="7" creationId="{15780DA8-CB25-4C48-A14E-92FB33E79C7E}"/>
          </ac:spMkLst>
        </pc:spChg>
        <pc:picChg chg="add mod">
          <ac:chgData name="Abigail Hackston" userId="ea84f17b-169e-4f09-a521-d74f09e12447" providerId="ADAL" clId="{6E7627D6-D6B5-4DA6-80BA-270376871629}" dt="2020-10-21T14:18:42.076" v="991" actId="26606"/>
          <ac:picMkLst>
            <pc:docMk/>
            <pc:sldMk cId="1104478189" sldId="314"/>
            <ac:picMk id="3" creationId="{32664C5D-E218-4A49-A3B6-E3D5B766A8CA}"/>
          </ac:picMkLst>
        </pc:picChg>
      </pc:sldChg>
      <pc:sldChg chg="addSp delSp modSp add mod setBg">
        <pc:chgData name="Abigail Hackston" userId="ea84f17b-169e-4f09-a521-d74f09e12447" providerId="ADAL" clId="{6E7627D6-D6B5-4DA6-80BA-270376871629}" dt="2020-10-20T16:42:45.183" v="879" actId="20577"/>
        <pc:sldMkLst>
          <pc:docMk/>
          <pc:sldMk cId="113894273" sldId="315"/>
        </pc:sldMkLst>
        <pc:spChg chg="add mod">
          <ac:chgData name="Abigail Hackston" userId="ea84f17b-169e-4f09-a521-d74f09e12447" providerId="ADAL" clId="{6E7627D6-D6B5-4DA6-80BA-270376871629}" dt="2020-10-20T16:42:45.183" v="879" actId="20577"/>
          <ac:spMkLst>
            <pc:docMk/>
            <pc:sldMk cId="113894273" sldId="315"/>
            <ac:spMk id="3" creationId="{2D3BE2F5-BD4A-424D-ACB3-D400662FC6BD}"/>
          </ac:spMkLst>
        </pc:spChg>
        <pc:spChg chg="del mod">
          <ac:chgData name="Abigail Hackston" userId="ea84f17b-169e-4f09-a521-d74f09e12447" providerId="ADAL" clId="{6E7627D6-D6B5-4DA6-80BA-270376871629}" dt="2020-10-20T13:24:52.695" v="29" actId="3680"/>
          <ac:spMkLst>
            <pc:docMk/>
            <pc:sldMk cId="113894273" sldId="315"/>
            <ac:spMk id="8" creationId="{37711568-A642-4D1B-86DC-E4B065DC94F9}"/>
          </ac:spMkLst>
        </pc:spChg>
        <pc:graphicFrameChg chg="add mod ord modGraphic">
          <ac:chgData name="Abigail Hackston" userId="ea84f17b-169e-4f09-a521-d74f09e12447" providerId="ADAL" clId="{6E7627D6-D6B5-4DA6-80BA-270376871629}" dt="2020-10-20T16:41:09.563" v="676" actId="1076"/>
          <ac:graphicFrameMkLst>
            <pc:docMk/>
            <pc:sldMk cId="113894273" sldId="315"/>
            <ac:graphicFrameMk id="2" creationId="{DF4526E2-2043-4D65-B199-9ECF73DB3E07}"/>
          </ac:graphicFrameMkLst>
        </pc:graphicFrameChg>
      </pc:sldChg>
      <pc:sldChg chg="add">
        <pc:chgData name="Abigail Hackston" userId="ea84f17b-169e-4f09-a521-d74f09e12447" providerId="ADAL" clId="{6E7627D6-D6B5-4DA6-80BA-270376871629}" dt="2020-10-20T10:31:41.323" v="0"/>
        <pc:sldMkLst>
          <pc:docMk/>
          <pc:sldMk cId="1881944131" sldId="316"/>
        </pc:sldMkLst>
      </pc:sldChg>
      <pc:sldChg chg="add setBg">
        <pc:chgData name="Abigail Hackston" userId="ea84f17b-169e-4f09-a521-d74f09e12447" providerId="ADAL" clId="{6E7627D6-D6B5-4DA6-80BA-270376871629}" dt="2020-10-20T10:31:41.323" v="0"/>
        <pc:sldMkLst>
          <pc:docMk/>
          <pc:sldMk cId="776092808" sldId="319"/>
        </pc:sldMkLst>
      </pc:sldChg>
      <pc:sldChg chg="add del setBg">
        <pc:chgData name="Abigail Hackston" userId="ea84f17b-169e-4f09-a521-d74f09e12447" providerId="ADAL" clId="{6E7627D6-D6B5-4DA6-80BA-270376871629}" dt="2020-10-20T16:52:22.354" v="905" actId="2696"/>
        <pc:sldMkLst>
          <pc:docMk/>
          <pc:sldMk cId="4164015684" sldId="320"/>
        </pc:sldMkLst>
      </pc:sldChg>
      <pc:sldChg chg="addSp modSp add mod setBg">
        <pc:chgData name="Abigail Hackston" userId="ea84f17b-169e-4f09-a521-d74f09e12447" providerId="ADAL" clId="{6E7627D6-D6B5-4DA6-80BA-270376871629}" dt="2020-10-21T14:18:17.863" v="985" actId="403"/>
        <pc:sldMkLst>
          <pc:docMk/>
          <pc:sldMk cId="625090451" sldId="321"/>
        </pc:sldMkLst>
        <pc:spChg chg="mod">
          <ac:chgData name="Abigail Hackston" userId="ea84f17b-169e-4f09-a521-d74f09e12447" providerId="ADAL" clId="{6E7627D6-D6B5-4DA6-80BA-270376871629}" dt="2020-10-21T14:18:06.422" v="982" actId="26606"/>
          <ac:spMkLst>
            <pc:docMk/>
            <pc:sldMk cId="625090451" sldId="321"/>
            <ac:spMk id="2" creationId="{FEB19AFE-41C3-4B10-9520-BA070A29E6F6}"/>
          </ac:spMkLst>
        </pc:spChg>
        <pc:spChg chg="mod">
          <ac:chgData name="Abigail Hackston" userId="ea84f17b-169e-4f09-a521-d74f09e12447" providerId="ADAL" clId="{6E7627D6-D6B5-4DA6-80BA-270376871629}" dt="2020-10-21T14:18:17.863" v="985" actId="403"/>
          <ac:spMkLst>
            <pc:docMk/>
            <pc:sldMk cId="625090451" sldId="321"/>
            <ac:spMk id="3" creationId="{64307A30-ECAD-46BF-8E2A-7637D2CBF549}"/>
          </ac:spMkLst>
        </pc:spChg>
        <pc:picChg chg="add mod">
          <ac:chgData name="Abigail Hackston" userId="ea84f17b-169e-4f09-a521-d74f09e12447" providerId="ADAL" clId="{6E7627D6-D6B5-4DA6-80BA-270376871629}" dt="2020-10-21T14:18:06.422" v="982" actId="26606"/>
          <ac:picMkLst>
            <pc:docMk/>
            <pc:sldMk cId="625090451" sldId="321"/>
            <ac:picMk id="5" creationId="{1A9D1800-AF96-4CA9-955B-0C212AE86C1F}"/>
          </ac:picMkLst>
        </pc:picChg>
      </pc:sldChg>
    </pc:docChg>
  </pc:docChgLst>
  <pc:docChgLst>
    <pc:chgData name="Alister Pearson" userId="088c3fde-acac-48cb-87a3-a3de38c6224d" providerId="ADAL" clId="{81ADBFAF-F6FF-4446-87EC-4BB7D445B4D1}"/>
    <pc:docChg chg="undo custSel mod addSld delSld modSld sldOrd delMainMaster">
      <pc:chgData name="Alister Pearson" userId="088c3fde-acac-48cb-87a3-a3de38c6224d" providerId="ADAL" clId="{81ADBFAF-F6FF-4446-87EC-4BB7D445B4D1}" dt="2020-10-22T10:50:53.153" v="4378" actId="20577"/>
      <pc:docMkLst>
        <pc:docMk/>
      </pc:docMkLst>
      <pc:sldChg chg="addSp delSp modSp del mod setBg">
        <pc:chgData name="Alister Pearson" userId="088c3fde-acac-48cb-87a3-a3de38c6224d" providerId="ADAL" clId="{81ADBFAF-F6FF-4446-87EC-4BB7D445B4D1}" dt="2020-10-20T09:29:00.021" v="405" actId="2696"/>
        <pc:sldMkLst>
          <pc:docMk/>
          <pc:sldMk cId="109857222" sldId="256"/>
        </pc:sldMkLst>
        <pc:spChg chg="mod">
          <ac:chgData name="Alister Pearson" userId="088c3fde-acac-48cb-87a3-a3de38c6224d" providerId="ADAL" clId="{81ADBFAF-F6FF-4446-87EC-4BB7D445B4D1}" dt="2020-10-20T09:27:55.761" v="404" actId="26606"/>
          <ac:spMkLst>
            <pc:docMk/>
            <pc:sldMk cId="109857222" sldId="256"/>
            <ac:spMk id="2" creationId="{00000000-0000-0000-0000-000000000000}"/>
          </ac:spMkLst>
        </pc:spChg>
        <pc:spChg chg="mod">
          <ac:chgData name="Alister Pearson" userId="088c3fde-acac-48cb-87a3-a3de38c6224d" providerId="ADAL" clId="{81ADBFAF-F6FF-4446-87EC-4BB7D445B4D1}" dt="2020-10-20T09:27:55.761" v="404" actId="26606"/>
          <ac:spMkLst>
            <pc:docMk/>
            <pc:sldMk cId="109857222" sldId="256"/>
            <ac:spMk id="3" creationId="{00000000-0000-0000-0000-000000000000}"/>
          </ac:spMkLst>
        </pc:spChg>
        <pc:spChg chg="add del">
          <ac:chgData name="Alister Pearson" userId="088c3fde-acac-48cb-87a3-a3de38c6224d" providerId="ADAL" clId="{81ADBFAF-F6FF-4446-87EC-4BB7D445B4D1}" dt="2020-10-20T09:27:55.733" v="403" actId="26606"/>
          <ac:spMkLst>
            <pc:docMk/>
            <pc:sldMk cId="109857222" sldId="256"/>
            <ac:spMk id="10" creationId="{6F4C891B-62D0-4250-AEB7-0F42BAD78D7D}"/>
          </ac:spMkLst>
        </pc:spChg>
        <pc:spChg chg="add">
          <ac:chgData name="Alister Pearson" userId="088c3fde-acac-48cb-87a3-a3de38c6224d" providerId="ADAL" clId="{81ADBFAF-F6FF-4446-87EC-4BB7D445B4D1}" dt="2020-10-20T09:27:55.761" v="404" actId="26606"/>
          <ac:spMkLst>
            <pc:docMk/>
            <pc:sldMk cId="109857222" sldId="256"/>
            <ac:spMk id="13" creationId="{AFA67CD3-AB4E-4A7A-BEB8-53C445D8C44E}"/>
          </ac:spMkLst>
        </pc:spChg>
        <pc:spChg chg="add">
          <ac:chgData name="Alister Pearson" userId="088c3fde-acac-48cb-87a3-a3de38c6224d" providerId="ADAL" clId="{81ADBFAF-F6FF-4446-87EC-4BB7D445B4D1}" dt="2020-10-20T09:27:55.761" v="404" actId="26606"/>
          <ac:spMkLst>
            <pc:docMk/>
            <pc:sldMk cId="109857222" sldId="256"/>
            <ac:spMk id="14" creationId="{339C8D78-A644-462F-B674-F440635E5353}"/>
          </ac:spMkLst>
        </pc:spChg>
        <pc:picChg chg="add del">
          <ac:chgData name="Alister Pearson" userId="088c3fde-acac-48cb-87a3-a3de38c6224d" providerId="ADAL" clId="{81ADBFAF-F6FF-4446-87EC-4BB7D445B4D1}" dt="2020-10-20T09:27:55.733" v="403" actId="26606"/>
          <ac:picMkLst>
            <pc:docMk/>
            <pc:sldMk cId="109857222" sldId="256"/>
            <ac:picMk id="7" creationId="{16B40DAA-04F5-498C-9A41-E92DE7583C5B}"/>
          </ac:picMkLst>
        </pc:picChg>
        <pc:picChg chg="add">
          <ac:chgData name="Alister Pearson" userId="088c3fde-acac-48cb-87a3-a3de38c6224d" providerId="ADAL" clId="{81ADBFAF-F6FF-4446-87EC-4BB7D445B4D1}" dt="2020-10-20T09:27:55.761" v="404" actId="26606"/>
          <ac:picMkLst>
            <pc:docMk/>
            <pc:sldMk cId="109857222" sldId="256"/>
            <ac:picMk id="12" creationId="{07CF545F-9C2E-4446-97CD-AD92990C2B68}"/>
          </ac:picMkLst>
        </pc:picChg>
        <pc:picChg chg="add">
          <ac:chgData name="Alister Pearson" userId="088c3fde-acac-48cb-87a3-a3de38c6224d" providerId="ADAL" clId="{81ADBFAF-F6FF-4446-87EC-4BB7D445B4D1}" dt="2020-10-20T09:27:55.761" v="404" actId="26606"/>
          <ac:picMkLst>
            <pc:docMk/>
            <pc:sldMk cId="109857222" sldId="256"/>
            <ac:picMk id="15" creationId="{BB54D7A6-C297-437D-8971-77D949124496}"/>
          </ac:picMkLst>
        </pc:picChg>
      </pc:sldChg>
      <pc:sldChg chg="modSp mod ord">
        <pc:chgData name="Alister Pearson" userId="088c3fde-acac-48cb-87a3-a3de38c6224d" providerId="ADAL" clId="{81ADBFAF-F6FF-4446-87EC-4BB7D445B4D1}" dt="2020-10-20T09:31:09.146" v="606" actId="108"/>
        <pc:sldMkLst>
          <pc:docMk/>
          <pc:sldMk cId="2077588124" sldId="306"/>
        </pc:sldMkLst>
        <pc:spChg chg="mod">
          <ac:chgData name="Alister Pearson" userId="088c3fde-acac-48cb-87a3-a3de38c6224d" providerId="ADAL" clId="{81ADBFAF-F6FF-4446-87EC-4BB7D445B4D1}" dt="2020-10-20T09:29:38.911" v="449" actId="20577"/>
          <ac:spMkLst>
            <pc:docMk/>
            <pc:sldMk cId="2077588124" sldId="306"/>
            <ac:spMk id="3074" creationId="{00000000-0000-0000-0000-000000000000}"/>
          </ac:spMkLst>
        </pc:spChg>
        <pc:spChg chg="mod">
          <ac:chgData name="Alister Pearson" userId="088c3fde-acac-48cb-87a3-a3de38c6224d" providerId="ADAL" clId="{81ADBFAF-F6FF-4446-87EC-4BB7D445B4D1}" dt="2020-10-20T09:31:09.146" v="606" actId="108"/>
          <ac:spMkLst>
            <pc:docMk/>
            <pc:sldMk cId="2077588124" sldId="306"/>
            <ac:spMk id="3075" creationId="{00000000-0000-0000-0000-000000000000}"/>
          </ac:spMkLst>
        </pc:spChg>
      </pc:sldChg>
      <pc:sldChg chg="modSp mod ord">
        <pc:chgData name="Alister Pearson" userId="088c3fde-acac-48cb-87a3-a3de38c6224d" providerId="ADAL" clId="{81ADBFAF-F6FF-4446-87EC-4BB7D445B4D1}" dt="2020-10-20T09:43:16.863" v="912" actId="113"/>
        <pc:sldMkLst>
          <pc:docMk/>
          <pc:sldMk cId="1641733919" sldId="309"/>
        </pc:sldMkLst>
        <pc:spChg chg="mod">
          <ac:chgData name="Alister Pearson" userId="088c3fde-acac-48cb-87a3-a3de38c6224d" providerId="ADAL" clId="{81ADBFAF-F6FF-4446-87EC-4BB7D445B4D1}" dt="2020-10-20T09:43:16.863" v="912" actId="113"/>
          <ac:spMkLst>
            <pc:docMk/>
            <pc:sldMk cId="1641733919" sldId="309"/>
            <ac:spMk id="4" creationId="{0DC6A15A-4DB8-4474-BD26-69669071E1EE}"/>
          </ac:spMkLst>
        </pc:spChg>
      </pc:sldChg>
      <pc:sldChg chg="addSp delSp modSp del mod setBg">
        <pc:chgData name="Alister Pearson" userId="088c3fde-acac-48cb-87a3-a3de38c6224d" providerId="ADAL" clId="{81ADBFAF-F6FF-4446-87EC-4BB7D445B4D1}" dt="2020-10-20T09:39:39.637" v="818" actId="2696"/>
        <pc:sldMkLst>
          <pc:docMk/>
          <pc:sldMk cId="772968287" sldId="321"/>
        </pc:sldMkLst>
        <pc:spChg chg="mod">
          <ac:chgData name="Alister Pearson" userId="088c3fde-acac-48cb-87a3-a3de38c6224d" providerId="ADAL" clId="{81ADBFAF-F6FF-4446-87EC-4BB7D445B4D1}" dt="2020-10-20T09:33:25.252" v="619" actId="26606"/>
          <ac:spMkLst>
            <pc:docMk/>
            <pc:sldMk cId="772968287" sldId="321"/>
            <ac:spMk id="2" creationId="{D00CEE07-3BD8-4329-9535-43009A670722}"/>
          </ac:spMkLst>
        </pc:spChg>
        <pc:spChg chg="del mod">
          <ac:chgData name="Alister Pearson" userId="088c3fde-acac-48cb-87a3-a3de38c6224d" providerId="ADAL" clId="{81ADBFAF-F6FF-4446-87EC-4BB7D445B4D1}" dt="2020-10-20T09:32:05.839" v="613"/>
          <ac:spMkLst>
            <pc:docMk/>
            <pc:sldMk cId="772968287" sldId="321"/>
            <ac:spMk id="3" creationId="{B0386368-7976-4122-AD9B-C00500D15007}"/>
          </ac:spMkLst>
        </pc:spChg>
        <pc:spChg chg="add del">
          <ac:chgData name="Alister Pearson" userId="088c3fde-acac-48cb-87a3-a3de38c6224d" providerId="ADAL" clId="{81ADBFAF-F6FF-4446-87EC-4BB7D445B4D1}" dt="2020-10-20T09:33:25.174" v="618" actId="26606"/>
          <ac:spMkLst>
            <pc:docMk/>
            <pc:sldMk cId="772968287" sldId="321"/>
            <ac:spMk id="77" creationId="{15627614-0421-44C9-BA45-98C62DB304E7}"/>
          </ac:spMkLst>
        </pc:spChg>
        <pc:spChg chg="add del">
          <ac:chgData name="Alister Pearson" userId="088c3fde-acac-48cb-87a3-a3de38c6224d" providerId="ADAL" clId="{81ADBFAF-F6FF-4446-87EC-4BB7D445B4D1}" dt="2020-10-20T09:33:25.174" v="618" actId="26606"/>
          <ac:spMkLst>
            <pc:docMk/>
            <pc:sldMk cId="772968287" sldId="321"/>
            <ac:spMk id="79" creationId="{A95CF63B-42D2-437D-AF2A-6C97E4CADD39}"/>
          </ac:spMkLst>
        </pc:spChg>
        <pc:spChg chg="add del">
          <ac:chgData name="Alister Pearson" userId="088c3fde-acac-48cb-87a3-a3de38c6224d" providerId="ADAL" clId="{81ADBFAF-F6FF-4446-87EC-4BB7D445B4D1}" dt="2020-10-20T09:33:25.174" v="618" actId="26606"/>
          <ac:spMkLst>
            <pc:docMk/>
            <pc:sldMk cId="772968287" sldId="321"/>
            <ac:spMk id="83" creationId="{B7540109-CF43-47F9-8FE7-EDA4BD692F24}"/>
          </ac:spMkLst>
        </pc:spChg>
        <pc:spChg chg="add del">
          <ac:chgData name="Alister Pearson" userId="088c3fde-acac-48cb-87a3-a3de38c6224d" providerId="ADAL" clId="{81ADBFAF-F6FF-4446-87EC-4BB7D445B4D1}" dt="2020-10-20T09:33:25.174" v="618" actId="26606"/>
          <ac:spMkLst>
            <pc:docMk/>
            <pc:sldMk cId="772968287" sldId="321"/>
            <ac:spMk id="85" creationId="{3D4FA15D-C738-4D25-9598-13735B0C5E5D}"/>
          </ac:spMkLst>
        </pc:spChg>
        <pc:spChg chg="add del">
          <ac:chgData name="Alister Pearson" userId="088c3fde-acac-48cb-87a3-a3de38c6224d" providerId="ADAL" clId="{81ADBFAF-F6FF-4446-87EC-4BB7D445B4D1}" dt="2020-10-20T09:33:25.174" v="618" actId="26606"/>
          <ac:spMkLst>
            <pc:docMk/>
            <pc:sldMk cId="772968287" sldId="321"/>
            <ac:spMk id="87" creationId="{1E7252E9-008D-4B3D-9621-A2CCC288DC5B}"/>
          </ac:spMkLst>
        </pc:spChg>
        <pc:spChg chg="add">
          <ac:chgData name="Alister Pearson" userId="088c3fde-acac-48cb-87a3-a3de38c6224d" providerId="ADAL" clId="{81ADBFAF-F6FF-4446-87EC-4BB7D445B4D1}" dt="2020-10-20T09:33:25.252" v="619" actId="26606"/>
          <ac:spMkLst>
            <pc:docMk/>
            <pc:sldMk cId="772968287" sldId="321"/>
            <ac:spMk id="89" creationId="{982E57E1-FBFC-4937-B6B9-C381D1C95225}"/>
          </ac:spMkLst>
        </pc:spChg>
        <pc:spChg chg="add">
          <ac:chgData name="Alister Pearson" userId="088c3fde-acac-48cb-87a3-a3de38c6224d" providerId="ADAL" clId="{81ADBFAF-F6FF-4446-87EC-4BB7D445B4D1}" dt="2020-10-20T09:33:25.252" v="619" actId="26606"/>
          <ac:spMkLst>
            <pc:docMk/>
            <pc:sldMk cId="772968287" sldId="321"/>
            <ac:spMk id="93" creationId="{A08B6943-0110-4993-B7F6-7A6A1EC667AE}"/>
          </ac:spMkLst>
        </pc:spChg>
        <pc:spChg chg="add">
          <ac:chgData name="Alister Pearson" userId="088c3fde-acac-48cb-87a3-a3de38c6224d" providerId="ADAL" clId="{81ADBFAF-F6FF-4446-87EC-4BB7D445B4D1}" dt="2020-10-20T09:33:25.252" v="619" actId="26606"/>
          <ac:spMkLst>
            <pc:docMk/>
            <pc:sldMk cId="772968287" sldId="321"/>
            <ac:spMk id="95" creationId="{011BBFEE-907A-4DF1-9F7B-C5211B637BE9}"/>
          </ac:spMkLst>
        </pc:spChg>
        <pc:spChg chg="add">
          <ac:chgData name="Alister Pearson" userId="088c3fde-acac-48cb-87a3-a3de38c6224d" providerId="ADAL" clId="{81ADBFAF-F6FF-4446-87EC-4BB7D445B4D1}" dt="2020-10-20T09:33:25.252" v="619" actId="26606"/>
          <ac:spMkLst>
            <pc:docMk/>
            <pc:sldMk cId="772968287" sldId="321"/>
            <ac:spMk id="1034" creationId="{5F54226A-15A5-4F46-926F-81F3EC4664A8}"/>
          </ac:spMkLst>
        </pc:spChg>
        <pc:spChg chg="add">
          <ac:chgData name="Alister Pearson" userId="088c3fde-acac-48cb-87a3-a3de38c6224d" providerId="ADAL" clId="{81ADBFAF-F6FF-4446-87EC-4BB7D445B4D1}" dt="2020-10-20T09:33:25.252" v="619" actId="26606"/>
          <ac:spMkLst>
            <pc:docMk/>
            <pc:sldMk cId="772968287" sldId="321"/>
            <ac:spMk id="1035" creationId="{CFCF670F-3E94-4C8F-95AE-035FB459B9D2}"/>
          </ac:spMkLst>
        </pc:spChg>
        <pc:spChg chg="add">
          <ac:chgData name="Alister Pearson" userId="088c3fde-acac-48cb-87a3-a3de38c6224d" providerId="ADAL" clId="{81ADBFAF-F6FF-4446-87EC-4BB7D445B4D1}" dt="2020-10-20T09:33:25.252" v="619" actId="26606"/>
          <ac:spMkLst>
            <pc:docMk/>
            <pc:sldMk cId="772968287" sldId="321"/>
            <ac:spMk id="1037" creationId="{36D50BAE-2B1C-44EA-98D3-FF227A6942F3}"/>
          </ac:spMkLst>
        </pc:spChg>
        <pc:spChg chg="add">
          <ac:chgData name="Alister Pearson" userId="088c3fde-acac-48cb-87a3-a3de38c6224d" providerId="ADAL" clId="{81ADBFAF-F6FF-4446-87EC-4BB7D445B4D1}" dt="2020-10-20T09:33:25.252" v="619" actId="26606"/>
          <ac:spMkLst>
            <pc:docMk/>
            <pc:sldMk cId="772968287" sldId="321"/>
            <ac:spMk id="1038" creationId="{A0354A3E-8646-42D8-BBA1-296667346E2E}"/>
          </ac:spMkLst>
        </pc:spChg>
        <pc:spChg chg="add">
          <ac:chgData name="Alister Pearson" userId="088c3fde-acac-48cb-87a3-a3de38c6224d" providerId="ADAL" clId="{81ADBFAF-F6FF-4446-87EC-4BB7D445B4D1}" dt="2020-10-20T09:33:25.252" v="619" actId="26606"/>
          <ac:spMkLst>
            <pc:docMk/>
            <pc:sldMk cId="772968287" sldId="321"/>
            <ac:spMk id="1039" creationId="{8D8F64D4-85B6-4B50-8267-A34225759265}"/>
          </ac:spMkLst>
        </pc:spChg>
        <pc:picChg chg="add mod ord">
          <ac:chgData name="Alister Pearson" userId="088c3fde-acac-48cb-87a3-a3de38c6224d" providerId="ADAL" clId="{81ADBFAF-F6FF-4446-87EC-4BB7D445B4D1}" dt="2020-10-20T09:36:49.669" v="622" actId="27614"/>
          <ac:picMkLst>
            <pc:docMk/>
            <pc:sldMk cId="772968287" sldId="321"/>
            <ac:picMk id="1026" creationId="{D1B2433A-DC70-463E-B448-22365EA5833A}"/>
          </ac:picMkLst>
        </pc:picChg>
        <pc:picChg chg="add mod ord">
          <ac:chgData name="Alister Pearson" userId="088c3fde-acac-48cb-87a3-a3de38c6224d" providerId="ADAL" clId="{81ADBFAF-F6FF-4446-87EC-4BB7D445B4D1}" dt="2020-10-20T09:36:49.647" v="620" actId="27614"/>
          <ac:picMkLst>
            <pc:docMk/>
            <pc:sldMk cId="772968287" sldId="321"/>
            <ac:picMk id="1028" creationId="{05416A35-23DB-4AC2-AD61-3EF333503315}"/>
          </ac:picMkLst>
        </pc:picChg>
        <pc:picChg chg="add mod">
          <ac:chgData name="Alister Pearson" userId="088c3fde-acac-48cb-87a3-a3de38c6224d" providerId="ADAL" clId="{81ADBFAF-F6FF-4446-87EC-4BB7D445B4D1}" dt="2020-10-20T09:36:49.674" v="623" actId="27614"/>
          <ac:picMkLst>
            <pc:docMk/>
            <pc:sldMk cId="772968287" sldId="321"/>
            <ac:picMk id="1030" creationId="{6D86ED33-F9E7-4611-B6A9-61B38B538EB7}"/>
          </ac:picMkLst>
        </pc:picChg>
        <pc:picChg chg="add mod ord">
          <ac:chgData name="Alister Pearson" userId="088c3fde-acac-48cb-87a3-a3de38c6224d" providerId="ADAL" clId="{81ADBFAF-F6FF-4446-87EC-4BB7D445B4D1}" dt="2020-10-20T09:36:49.660" v="621" actId="27614"/>
          <ac:picMkLst>
            <pc:docMk/>
            <pc:sldMk cId="772968287" sldId="321"/>
            <ac:picMk id="1032" creationId="{AA6FAF4E-4AF6-4FFE-843C-98C1FDE70039}"/>
          </ac:picMkLst>
        </pc:picChg>
        <pc:cxnChg chg="add del">
          <ac:chgData name="Alister Pearson" userId="088c3fde-acac-48cb-87a3-a3de38c6224d" providerId="ADAL" clId="{81ADBFAF-F6FF-4446-87EC-4BB7D445B4D1}" dt="2020-10-20T09:33:25.174" v="618" actId="26606"/>
          <ac:cxnSpMkLst>
            <pc:docMk/>
            <pc:sldMk cId="772968287" sldId="321"/>
            <ac:cxnSpMk id="81" creationId="{42D988CC-1BCA-4015-B859-258C2B796EAB}"/>
          </ac:cxnSpMkLst>
        </pc:cxnChg>
        <pc:cxnChg chg="add">
          <ac:chgData name="Alister Pearson" userId="088c3fde-acac-48cb-87a3-a3de38c6224d" providerId="ADAL" clId="{81ADBFAF-F6FF-4446-87EC-4BB7D445B4D1}" dt="2020-10-20T09:33:25.252" v="619" actId="26606"/>
          <ac:cxnSpMkLst>
            <pc:docMk/>
            <pc:sldMk cId="772968287" sldId="321"/>
            <ac:cxnSpMk id="91" creationId="{7105A204-F287-4494-909D-5FD20667E7D1}"/>
          </ac:cxnSpMkLst>
        </pc:cxnChg>
        <pc:cxnChg chg="add">
          <ac:chgData name="Alister Pearson" userId="088c3fde-acac-48cb-87a3-a3de38c6224d" providerId="ADAL" clId="{81ADBFAF-F6FF-4446-87EC-4BB7D445B4D1}" dt="2020-10-20T09:33:25.252" v="619" actId="26606"/>
          <ac:cxnSpMkLst>
            <pc:docMk/>
            <pc:sldMk cId="772968287" sldId="321"/>
            <ac:cxnSpMk id="1036" creationId="{90479AEA-6C87-4786-A668-54BF815A73D7}"/>
          </ac:cxnSpMkLst>
        </pc:cxnChg>
      </pc:sldChg>
      <pc:sldChg chg="addSp delSp add del setBg delDesignElem">
        <pc:chgData name="Alister Pearson" userId="088c3fde-acac-48cb-87a3-a3de38c6224d" providerId="ADAL" clId="{81ADBFAF-F6FF-4446-87EC-4BB7D445B4D1}" dt="2020-10-20T09:29:47.379" v="453"/>
        <pc:sldMkLst>
          <pc:docMk/>
          <pc:sldMk cId="3601779065" sldId="322"/>
        </pc:sldMkLst>
        <pc:spChg chg="add del">
          <ac:chgData name="Alister Pearson" userId="088c3fde-acac-48cb-87a3-a3de38c6224d" providerId="ADAL" clId="{81ADBFAF-F6FF-4446-87EC-4BB7D445B4D1}" dt="2020-10-20T09:29:47.379" v="453"/>
          <ac:spMkLst>
            <pc:docMk/>
            <pc:sldMk cId="3601779065" sldId="322"/>
            <ac:spMk id="3143" creationId="{8C6E698C-8155-4B8B-BDC9-B7299772B509}"/>
          </ac:spMkLst>
        </pc:spChg>
        <pc:spChg chg="add del">
          <ac:chgData name="Alister Pearson" userId="088c3fde-acac-48cb-87a3-a3de38c6224d" providerId="ADAL" clId="{81ADBFAF-F6FF-4446-87EC-4BB7D445B4D1}" dt="2020-10-20T09:29:47.379" v="453"/>
          <ac:spMkLst>
            <pc:docMk/>
            <pc:sldMk cId="3601779065" sldId="322"/>
            <ac:spMk id="3145" creationId="{8A549DE7-671D-4575-AF43-858FD99981CF}"/>
          </ac:spMkLst>
        </pc:spChg>
        <pc:spChg chg="add del">
          <ac:chgData name="Alister Pearson" userId="088c3fde-acac-48cb-87a3-a3de38c6224d" providerId="ADAL" clId="{81ADBFAF-F6FF-4446-87EC-4BB7D445B4D1}" dt="2020-10-20T09:29:47.379" v="453"/>
          <ac:spMkLst>
            <pc:docMk/>
            <pc:sldMk cId="3601779065" sldId="322"/>
            <ac:spMk id="3146" creationId="{C22D9B36-9BE7-472B-8808-7E0D6810738F}"/>
          </ac:spMkLst>
        </pc:spChg>
        <pc:cxnChg chg="add del">
          <ac:chgData name="Alister Pearson" userId="088c3fde-acac-48cb-87a3-a3de38c6224d" providerId="ADAL" clId="{81ADBFAF-F6FF-4446-87EC-4BB7D445B4D1}" dt="2020-10-20T09:29:47.379" v="453"/>
          <ac:cxnSpMkLst>
            <pc:docMk/>
            <pc:sldMk cId="3601779065" sldId="322"/>
            <ac:cxnSpMk id="3144" creationId="{09525C9A-1972-4836-BA7A-706C946EF4DA}"/>
          </ac:cxnSpMkLst>
        </pc:cxnChg>
      </pc:sldChg>
      <pc:sldChg chg="modSp new mod">
        <pc:chgData name="Alister Pearson" userId="088c3fde-acac-48cb-87a3-a3de38c6224d" providerId="ADAL" clId="{81ADBFAF-F6FF-4446-87EC-4BB7D445B4D1}" dt="2020-10-20T09:42:21.915" v="891" actId="20577"/>
        <pc:sldMkLst>
          <pc:docMk/>
          <pc:sldMk cId="3971614164" sldId="322"/>
        </pc:sldMkLst>
        <pc:spChg chg="mod">
          <ac:chgData name="Alister Pearson" userId="088c3fde-acac-48cb-87a3-a3de38c6224d" providerId="ADAL" clId="{81ADBFAF-F6FF-4446-87EC-4BB7D445B4D1}" dt="2020-10-20T09:37:04.214" v="630" actId="20577"/>
          <ac:spMkLst>
            <pc:docMk/>
            <pc:sldMk cId="3971614164" sldId="322"/>
            <ac:spMk id="2" creationId="{49EE10CF-BDC6-4416-9590-BC7EAC09440C}"/>
          </ac:spMkLst>
        </pc:spChg>
        <pc:spChg chg="mod">
          <ac:chgData name="Alister Pearson" userId="088c3fde-acac-48cb-87a3-a3de38c6224d" providerId="ADAL" clId="{81ADBFAF-F6FF-4446-87EC-4BB7D445B4D1}" dt="2020-10-20T09:42:21.915" v="891" actId="20577"/>
          <ac:spMkLst>
            <pc:docMk/>
            <pc:sldMk cId="3971614164" sldId="322"/>
            <ac:spMk id="3" creationId="{ED06EC34-D0BC-4B85-87D7-B4DD66003E28}"/>
          </ac:spMkLst>
        </pc:spChg>
      </pc:sldChg>
      <pc:sldChg chg="addSp modSp new mod">
        <pc:chgData name="Alister Pearson" userId="088c3fde-acac-48cb-87a3-a3de38c6224d" providerId="ADAL" clId="{81ADBFAF-F6FF-4446-87EC-4BB7D445B4D1}" dt="2020-10-21T11:05:18.738" v="4293" actId="14100"/>
        <pc:sldMkLst>
          <pc:docMk/>
          <pc:sldMk cId="2047221473" sldId="323"/>
        </pc:sldMkLst>
        <pc:spChg chg="mod">
          <ac:chgData name="Alister Pearson" userId="088c3fde-acac-48cb-87a3-a3de38c6224d" providerId="ADAL" clId="{81ADBFAF-F6FF-4446-87EC-4BB7D445B4D1}" dt="2020-10-20T09:47:56.017" v="964" actId="20577"/>
          <ac:spMkLst>
            <pc:docMk/>
            <pc:sldMk cId="2047221473" sldId="323"/>
            <ac:spMk id="2" creationId="{DBF011CE-0F0B-4926-96B2-98A7BBFD67DF}"/>
          </ac:spMkLst>
        </pc:spChg>
        <pc:spChg chg="mod">
          <ac:chgData name="Alister Pearson" userId="088c3fde-acac-48cb-87a3-a3de38c6224d" providerId="ADAL" clId="{81ADBFAF-F6FF-4446-87EC-4BB7D445B4D1}" dt="2020-10-20T09:51:08.916" v="1346" actId="20577"/>
          <ac:spMkLst>
            <pc:docMk/>
            <pc:sldMk cId="2047221473" sldId="323"/>
            <ac:spMk id="3" creationId="{DD5A5843-0EC8-4999-BB59-8CECC88D9CE9}"/>
          </ac:spMkLst>
        </pc:spChg>
        <pc:picChg chg="add mod">
          <ac:chgData name="Alister Pearson" userId="088c3fde-acac-48cb-87a3-a3de38c6224d" providerId="ADAL" clId="{81ADBFAF-F6FF-4446-87EC-4BB7D445B4D1}" dt="2020-10-21T11:05:18.738" v="4293" actId="14100"/>
          <ac:picMkLst>
            <pc:docMk/>
            <pc:sldMk cId="2047221473" sldId="323"/>
            <ac:picMk id="5" creationId="{EB4D42BF-285E-4CD3-A95B-17D4462021FD}"/>
          </ac:picMkLst>
        </pc:picChg>
      </pc:sldChg>
      <pc:sldChg chg="addSp modSp new mod">
        <pc:chgData name="Alister Pearson" userId="088c3fde-acac-48cb-87a3-a3de38c6224d" providerId="ADAL" clId="{81ADBFAF-F6FF-4446-87EC-4BB7D445B4D1}" dt="2020-10-21T11:05:53.292" v="4295" actId="1076"/>
        <pc:sldMkLst>
          <pc:docMk/>
          <pc:sldMk cId="1642051394" sldId="324"/>
        </pc:sldMkLst>
        <pc:spChg chg="mod">
          <ac:chgData name="Alister Pearson" userId="088c3fde-acac-48cb-87a3-a3de38c6224d" providerId="ADAL" clId="{81ADBFAF-F6FF-4446-87EC-4BB7D445B4D1}" dt="2020-10-20T09:53:37.195" v="1395" actId="20577"/>
          <ac:spMkLst>
            <pc:docMk/>
            <pc:sldMk cId="1642051394" sldId="324"/>
            <ac:spMk id="2" creationId="{BAAA0385-B70B-4525-924F-BD5307DF79B2}"/>
          </ac:spMkLst>
        </pc:spChg>
        <pc:spChg chg="mod">
          <ac:chgData name="Alister Pearson" userId="088c3fde-acac-48cb-87a3-a3de38c6224d" providerId="ADAL" clId="{81ADBFAF-F6FF-4446-87EC-4BB7D445B4D1}" dt="2020-10-20T10:06:56.009" v="2083" actId="113"/>
          <ac:spMkLst>
            <pc:docMk/>
            <pc:sldMk cId="1642051394" sldId="324"/>
            <ac:spMk id="3" creationId="{CA8EB8BB-3093-433A-8958-77764C4A19BF}"/>
          </ac:spMkLst>
        </pc:spChg>
        <pc:picChg chg="add mod">
          <ac:chgData name="Alister Pearson" userId="088c3fde-acac-48cb-87a3-a3de38c6224d" providerId="ADAL" clId="{81ADBFAF-F6FF-4446-87EC-4BB7D445B4D1}" dt="2020-10-21T11:05:53.292" v="4295" actId="1076"/>
          <ac:picMkLst>
            <pc:docMk/>
            <pc:sldMk cId="1642051394" sldId="324"/>
            <ac:picMk id="5" creationId="{58B3ADC4-90F1-491B-9CDE-8664236AED27}"/>
          </ac:picMkLst>
        </pc:picChg>
      </pc:sldChg>
      <pc:sldChg chg="addSp modSp new mod">
        <pc:chgData name="Alister Pearson" userId="088c3fde-acac-48cb-87a3-a3de38c6224d" providerId="ADAL" clId="{81ADBFAF-F6FF-4446-87EC-4BB7D445B4D1}" dt="2020-10-21T11:07:07.324" v="4301" actId="1076"/>
        <pc:sldMkLst>
          <pc:docMk/>
          <pc:sldMk cId="46717423" sldId="325"/>
        </pc:sldMkLst>
        <pc:spChg chg="mod">
          <ac:chgData name="Alister Pearson" userId="088c3fde-acac-48cb-87a3-a3de38c6224d" providerId="ADAL" clId="{81ADBFAF-F6FF-4446-87EC-4BB7D445B4D1}" dt="2020-10-20T10:13:27.479" v="2187" actId="20577"/>
          <ac:spMkLst>
            <pc:docMk/>
            <pc:sldMk cId="46717423" sldId="325"/>
            <ac:spMk id="2" creationId="{86E74063-383F-4C1B-A157-EF3F67B57792}"/>
          </ac:spMkLst>
        </pc:spChg>
        <pc:spChg chg="mod">
          <ac:chgData name="Alister Pearson" userId="088c3fde-acac-48cb-87a3-a3de38c6224d" providerId="ADAL" clId="{81ADBFAF-F6FF-4446-87EC-4BB7D445B4D1}" dt="2020-10-20T10:33:37.690" v="2193" actId="108"/>
          <ac:spMkLst>
            <pc:docMk/>
            <pc:sldMk cId="46717423" sldId="325"/>
            <ac:spMk id="3" creationId="{A9C280C2-9BBB-4EE1-B8C9-9D2327F2F4C1}"/>
          </ac:spMkLst>
        </pc:spChg>
        <pc:picChg chg="add mod">
          <ac:chgData name="Alister Pearson" userId="088c3fde-acac-48cb-87a3-a3de38c6224d" providerId="ADAL" clId="{81ADBFAF-F6FF-4446-87EC-4BB7D445B4D1}" dt="2020-10-21T11:07:07.324" v="4301" actId="1076"/>
          <ac:picMkLst>
            <pc:docMk/>
            <pc:sldMk cId="46717423" sldId="325"/>
            <ac:picMk id="5" creationId="{418AB5D9-94C4-4285-B56A-93ABF9FDC02D}"/>
          </ac:picMkLst>
        </pc:picChg>
      </pc:sldChg>
      <pc:sldChg chg="addSp modSp new mod setBg">
        <pc:chgData name="Alister Pearson" userId="088c3fde-acac-48cb-87a3-a3de38c6224d" providerId="ADAL" clId="{81ADBFAF-F6FF-4446-87EC-4BB7D445B4D1}" dt="2020-10-21T11:11:37.690" v="4316" actId="26606"/>
        <pc:sldMkLst>
          <pc:docMk/>
          <pc:sldMk cId="2083190944" sldId="326"/>
        </pc:sldMkLst>
        <pc:spChg chg="mod">
          <ac:chgData name="Alister Pearson" userId="088c3fde-acac-48cb-87a3-a3de38c6224d" providerId="ADAL" clId="{81ADBFAF-F6FF-4446-87EC-4BB7D445B4D1}" dt="2020-10-21T11:11:37.690" v="4316" actId="26606"/>
          <ac:spMkLst>
            <pc:docMk/>
            <pc:sldMk cId="2083190944" sldId="326"/>
            <ac:spMk id="2" creationId="{1B4DC246-3C04-45B6-A9B8-77173C30285A}"/>
          </ac:spMkLst>
        </pc:spChg>
        <pc:spChg chg="mod">
          <ac:chgData name="Alister Pearson" userId="088c3fde-acac-48cb-87a3-a3de38c6224d" providerId="ADAL" clId="{81ADBFAF-F6FF-4446-87EC-4BB7D445B4D1}" dt="2020-10-21T11:11:37.690" v="4316" actId="26606"/>
          <ac:spMkLst>
            <pc:docMk/>
            <pc:sldMk cId="2083190944" sldId="326"/>
            <ac:spMk id="3" creationId="{D2793F55-F454-442E-B4F3-C945EFA55D49}"/>
          </ac:spMkLst>
        </pc:spChg>
        <pc:picChg chg="add">
          <ac:chgData name="Alister Pearson" userId="088c3fde-acac-48cb-87a3-a3de38c6224d" providerId="ADAL" clId="{81ADBFAF-F6FF-4446-87EC-4BB7D445B4D1}" dt="2020-10-21T11:11:31.040" v="4315" actId="22"/>
          <ac:picMkLst>
            <pc:docMk/>
            <pc:sldMk cId="2083190944" sldId="326"/>
            <ac:picMk id="5" creationId="{71E39AB2-8504-438C-8380-C67995C64344}"/>
          </ac:picMkLst>
        </pc:picChg>
      </pc:sldChg>
      <pc:sldChg chg="addSp modSp new mod setBg">
        <pc:chgData name="Alister Pearson" userId="088c3fde-acac-48cb-87a3-a3de38c6224d" providerId="ADAL" clId="{81ADBFAF-F6FF-4446-87EC-4BB7D445B4D1}" dt="2020-10-21T11:12:12.310" v="4318" actId="26606"/>
        <pc:sldMkLst>
          <pc:docMk/>
          <pc:sldMk cId="3097619085" sldId="327"/>
        </pc:sldMkLst>
        <pc:spChg chg="mod">
          <ac:chgData name="Alister Pearson" userId="088c3fde-acac-48cb-87a3-a3de38c6224d" providerId="ADAL" clId="{81ADBFAF-F6FF-4446-87EC-4BB7D445B4D1}" dt="2020-10-21T11:12:12.310" v="4318" actId="26606"/>
          <ac:spMkLst>
            <pc:docMk/>
            <pc:sldMk cId="3097619085" sldId="327"/>
            <ac:spMk id="2" creationId="{5DE75BCB-507F-4E54-BBAA-CE2B953DE247}"/>
          </ac:spMkLst>
        </pc:spChg>
        <pc:spChg chg="mod">
          <ac:chgData name="Alister Pearson" userId="088c3fde-acac-48cb-87a3-a3de38c6224d" providerId="ADAL" clId="{81ADBFAF-F6FF-4446-87EC-4BB7D445B4D1}" dt="2020-10-21T11:12:12.310" v="4318" actId="26606"/>
          <ac:spMkLst>
            <pc:docMk/>
            <pc:sldMk cId="3097619085" sldId="327"/>
            <ac:spMk id="3" creationId="{C40DA880-DE1E-4CB4-9200-2A5C3253E22E}"/>
          </ac:spMkLst>
        </pc:spChg>
        <pc:picChg chg="add">
          <ac:chgData name="Alister Pearson" userId="088c3fde-acac-48cb-87a3-a3de38c6224d" providerId="ADAL" clId="{81ADBFAF-F6FF-4446-87EC-4BB7D445B4D1}" dt="2020-10-21T11:12:08.576" v="4317" actId="22"/>
          <ac:picMkLst>
            <pc:docMk/>
            <pc:sldMk cId="3097619085" sldId="327"/>
            <ac:picMk id="5" creationId="{6097D73A-0952-46F2-9401-9471245BC698}"/>
          </ac:picMkLst>
        </pc:picChg>
      </pc:sldChg>
      <pc:sldChg chg="addSp modSp new mod">
        <pc:chgData name="Alister Pearson" userId="088c3fde-acac-48cb-87a3-a3de38c6224d" providerId="ADAL" clId="{81ADBFAF-F6FF-4446-87EC-4BB7D445B4D1}" dt="2020-10-22T10:50:53.153" v="4378" actId="20577"/>
        <pc:sldMkLst>
          <pc:docMk/>
          <pc:sldMk cId="4292691054" sldId="328"/>
        </pc:sldMkLst>
        <pc:spChg chg="mod">
          <ac:chgData name="Alister Pearson" userId="088c3fde-acac-48cb-87a3-a3de38c6224d" providerId="ADAL" clId="{81ADBFAF-F6FF-4446-87EC-4BB7D445B4D1}" dt="2020-10-21T10:34:53.654" v="2625" actId="20577"/>
          <ac:spMkLst>
            <pc:docMk/>
            <pc:sldMk cId="4292691054" sldId="328"/>
            <ac:spMk id="2" creationId="{22452961-33C1-4837-AA76-F8A300A64642}"/>
          </ac:spMkLst>
        </pc:spChg>
        <pc:spChg chg="mod">
          <ac:chgData name="Alister Pearson" userId="088c3fde-acac-48cb-87a3-a3de38c6224d" providerId="ADAL" clId="{81ADBFAF-F6FF-4446-87EC-4BB7D445B4D1}" dt="2020-10-22T10:50:53.153" v="4378" actId="20577"/>
          <ac:spMkLst>
            <pc:docMk/>
            <pc:sldMk cId="4292691054" sldId="328"/>
            <ac:spMk id="3" creationId="{88B9D456-EEE6-4A3B-A141-8BD5341FFEB2}"/>
          </ac:spMkLst>
        </pc:spChg>
        <pc:picChg chg="add mod">
          <ac:chgData name="Alister Pearson" userId="088c3fde-acac-48cb-87a3-a3de38c6224d" providerId="ADAL" clId="{81ADBFAF-F6FF-4446-87EC-4BB7D445B4D1}" dt="2020-10-21T11:06:04.323" v="4297" actId="1076"/>
          <ac:picMkLst>
            <pc:docMk/>
            <pc:sldMk cId="4292691054" sldId="328"/>
            <ac:picMk id="5" creationId="{AB383A53-971D-4467-AF42-08100E45FD4C}"/>
          </ac:picMkLst>
        </pc:picChg>
      </pc:sldChg>
      <pc:sldChg chg="addSp modSp new mod setBg">
        <pc:chgData name="Alister Pearson" userId="088c3fde-acac-48cb-87a3-a3de38c6224d" providerId="ADAL" clId="{81ADBFAF-F6FF-4446-87EC-4BB7D445B4D1}" dt="2020-10-21T11:11:05.915" v="4314" actId="14100"/>
        <pc:sldMkLst>
          <pc:docMk/>
          <pc:sldMk cId="3755578835" sldId="329"/>
        </pc:sldMkLst>
        <pc:spChg chg="mod">
          <ac:chgData name="Alister Pearson" userId="088c3fde-acac-48cb-87a3-a3de38c6224d" providerId="ADAL" clId="{81ADBFAF-F6FF-4446-87EC-4BB7D445B4D1}" dt="2020-10-21T11:10:47.048" v="4310" actId="26606"/>
          <ac:spMkLst>
            <pc:docMk/>
            <pc:sldMk cId="3755578835" sldId="329"/>
            <ac:spMk id="2" creationId="{5DD600C1-694C-4D7B-BF4F-E33B8FFB10A4}"/>
          </ac:spMkLst>
        </pc:spChg>
        <pc:spChg chg="mod">
          <ac:chgData name="Alister Pearson" userId="088c3fde-acac-48cb-87a3-a3de38c6224d" providerId="ADAL" clId="{81ADBFAF-F6FF-4446-87EC-4BB7D445B4D1}" dt="2020-10-21T11:10:47.048" v="4310" actId="26606"/>
          <ac:spMkLst>
            <pc:docMk/>
            <pc:sldMk cId="3755578835" sldId="329"/>
            <ac:spMk id="3" creationId="{D87E7053-3022-45FF-B3D7-4AB7DC58F8FE}"/>
          </ac:spMkLst>
        </pc:spChg>
        <pc:picChg chg="add mod">
          <ac:chgData name="Alister Pearson" userId="088c3fde-acac-48cb-87a3-a3de38c6224d" providerId="ADAL" clId="{81ADBFAF-F6FF-4446-87EC-4BB7D445B4D1}" dt="2020-10-21T11:11:05.915" v="4314" actId="14100"/>
          <ac:picMkLst>
            <pc:docMk/>
            <pc:sldMk cId="3755578835" sldId="329"/>
            <ac:picMk id="5" creationId="{BE87A203-B18E-4530-B6E4-F1D3F8F12732}"/>
          </ac:picMkLst>
        </pc:picChg>
      </pc:sldChg>
      <pc:sldMasterChg chg="del delSldLayout">
        <pc:chgData name="Alister Pearson" userId="088c3fde-acac-48cb-87a3-a3de38c6224d" providerId="ADAL" clId="{81ADBFAF-F6FF-4446-87EC-4BB7D445B4D1}" dt="2020-10-20T09:29:00.021" v="405" actId="2696"/>
        <pc:sldMasterMkLst>
          <pc:docMk/>
          <pc:sldMasterMk cId="2460954070" sldId="2147483660"/>
        </pc:sldMasterMkLst>
        <pc:sldLayoutChg chg="del">
          <pc:chgData name="Alister Pearson" userId="088c3fde-acac-48cb-87a3-a3de38c6224d" providerId="ADAL" clId="{81ADBFAF-F6FF-4446-87EC-4BB7D445B4D1}" dt="2020-10-20T09:29:00.021" v="405" actId="2696"/>
          <pc:sldLayoutMkLst>
            <pc:docMk/>
            <pc:sldMasterMk cId="2460954070" sldId="2147483660"/>
            <pc:sldLayoutMk cId="2385387890" sldId="2147483661"/>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949138452" sldId="2147483662"/>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2591524520" sldId="2147483663"/>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1203092039" sldId="2147483664"/>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3733172339" sldId="2147483665"/>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3210312558" sldId="2147483666"/>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3146388984" sldId="2147483667"/>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3171841454" sldId="2147483668"/>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1718958274" sldId="2147483669"/>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2202905451" sldId="2147483670"/>
          </pc:sldLayoutMkLst>
        </pc:sldLayoutChg>
        <pc:sldLayoutChg chg="del">
          <pc:chgData name="Alister Pearson" userId="088c3fde-acac-48cb-87a3-a3de38c6224d" providerId="ADAL" clId="{81ADBFAF-F6FF-4446-87EC-4BB7D445B4D1}" dt="2020-10-20T09:29:00.021" v="405" actId="2696"/>
          <pc:sldLayoutMkLst>
            <pc:docMk/>
            <pc:sldMasterMk cId="2460954070" sldId="2147483660"/>
            <pc:sldLayoutMk cId="3479445657"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BE3D0-9D53-41F0-ACBA-B2816B027EB0}" type="datetimeFigureOut">
              <a:rPr lang="en-GB" smtClean="0"/>
              <a:t>22/10/2020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7541F-F4B2-48C2-9C50-67949EBAC785}" type="slidenum">
              <a:rPr lang="en-GB" smtClean="0"/>
              <a:t>‹#›</a:t>
            </a:fld>
            <a:endParaRPr lang="en-GB"/>
          </a:p>
        </p:txBody>
      </p:sp>
    </p:spTree>
    <p:extLst>
      <p:ext uri="{BB962C8B-B14F-4D97-AF65-F5344CB8AC3E}">
        <p14:creationId xmlns:p14="http://schemas.microsoft.com/office/powerpoint/2010/main" val="1403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F40E33F4-1D77-4BBD-B7F0-81F2AEDB7013}" type="slidenum">
              <a:rPr kumimoji="0" lang="en-US" alt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126427-9A8E-4ACC-A912-E23B0B0C3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994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E6A822-E468-4724-AD4E-9566B643A4AB}" type="slidenum">
              <a:rPr lang="en-GB" smtClean="0"/>
              <a:t>16</a:t>
            </a:fld>
            <a:endParaRPr lang="en-GB"/>
          </a:p>
        </p:txBody>
      </p:sp>
    </p:spTree>
    <p:extLst>
      <p:ext uri="{BB962C8B-B14F-4D97-AF65-F5344CB8AC3E}">
        <p14:creationId xmlns:p14="http://schemas.microsoft.com/office/powerpoint/2010/main" val="2196389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D36A02C-A037-4CD4-B414-B88BEDE165FF}" type="slidenum">
              <a:rPr lang="en-GB" smtClean="0"/>
              <a:t>17</a:t>
            </a:fld>
            <a:endParaRPr lang="en-GB"/>
          </a:p>
        </p:txBody>
      </p:sp>
    </p:spTree>
    <p:extLst>
      <p:ext uri="{BB962C8B-B14F-4D97-AF65-F5344CB8AC3E}">
        <p14:creationId xmlns:p14="http://schemas.microsoft.com/office/powerpoint/2010/main" val="1159450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D36A02C-A037-4CD4-B414-B88BEDE165FF}" type="slidenum">
              <a:rPr lang="en-GB" smtClean="0"/>
              <a:t>18</a:t>
            </a:fld>
            <a:endParaRPr lang="en-GB"/>
          </a:p>
        </p:txBody>
      </p:sp>
    </p:spTree>
    <p:extLst>
      <p:ext uri="{BB962C8B-B14F-4D97-AF65-F5344CB8AC3E}">
        <p14:creationId xmlns:p14="http://schemas.microsoft.com/office/powerpoint/2010/main" val="1809722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aption Blue">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1651" y="1610433"/>
            <a:ext cx="9035867" cy="3525820"/>
          </a:xfrm>
          <a:prstGeom prst="rect">
            <a:avLst/>
          </a:prstGeom>
        </p:spPr>
      </p:pic>
      <p:sp>
        <p:nvSpPr>
          <p:cNvPr id="4" name="Date Placeholder 3"/>
          <p:cNvSpPr>
            <a:spLocks noGrp="1"/>
          </p:cNvSpPr>
          <p:nvPr>
            <p:ph type="dt" sz="half" idx="10"/>
          </p:nvPr>
        </p:nvSpPr>
        <p:spPr/>
        <p:txBody>
          <a:bodyPr/>
          <a:lstStyle/>
          <a:p>
            <a:fld id="{82B35771-B45A-493A-8BFA-738F8FAD3C30}"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461433" y="501650"/>
            <a:ext cx="1128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47553" y="1845999"/>
            <a:ext cx="8629404" cy="2685056"/>
          </a:xfrm>
        </p:spPr>
        <p:txBody>
          <a:bodyPr anchor="t" anchorCtr="0">
            <a:noAutofit/>
          </a:bodyPr>
          <a:lstStyle>
            <a:lvl1pPr algn="l">
              <a:lnSpc>
                <a:spcPct val="100000"/>
              </a:lnSpc>
              <a:defRPr sz="3600">
                <a:solidFill>
                  <a:schemeClr val="bg2"/>
                </a:solidFill>
              </a:defRPr>
            </a:lvl1pPr>
          </a:lstStyle>
          <a:p>
            <a:r>
              <a:rPr lang="en-US"/>
              <a:t>Click to edit Master title style</a:t>
            </a:r>
            <a:endParaRPr lang="en-GB"/>
          </a:p>
        </p:txBody>
      </p:sp>
    </p:spTree>
    <p:extLst>
      <p:ext uri="{BB962C8B-B14F-4D97-AF65-F5344CB8AC3E}">
        <p14:creationId xmlns:p14="http://schemas.microsoft.com/office/powerpoint/2010/main" val="65891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116400"/>
            <a:ext cx="12188825" cy="74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116400"/>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ACCFF2C-F637-4BD9-853B-207A6E50F1D4}" type="datetimeFigureOut">
              <a:rPr lang="en-GB" smtClean="0"/>
              <a:t>22/10/2020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A286E87D-5726-44D7-8EFA-97337C825CF5}" type="slidenum">
              <a:rPr lang="en-GB" smtClean="0"/>
              <a:t>‹#›</a:t>
            </a:fld>
            <a:endParaRPr lang="en-GB"/>
          </a:p>
        </p:txBody>
      </p:sp>
      <p:pic>
        <p:nvPicPr>
          <p:cNvPr id="10" name="Picture 9">
            <a:extLst>
              <a:ext uri="{FF2B5EF4-FFF2-40B4-BE49-F238E27FC236}">
                <a16:creationId xmlns:a16="http://schemas.microsoft.com/office/drawing/2014/main" id="{0516BE31-8EA2-4A7F-B8C4-2C8924675257}"/>
              </a:ext>
            </a:extLst>
          </p:cNvPr>
          <p:cNvPicPr>
            <a:picLocks noChangeAspect="1"/>
          </p:cNvPicPr>
          <p:nvPr userDrawn="1"/>
        </p:nvPicPr>
        <p:blipFill>
          <a:blip r:embed="rId2"/>
          <a:stretch>
            <a:fillRect/>
          </a:stretch>
        </p:blipFill>
        <p:spPr>
          <a:xfrm>
            <a:off x="330786" y="6288598"/>
            <a:ext cx="7108552" cy="396274"/>
          </a:xfrm>
          <a:prstGeom prst="rect">
            <a:avLst/>
          </a:prstGeom>
        </p:spPr>
      </p:pic>
    </p:spTree>
    <p:extLst>
      <p:ext uri="{BB962C8B-B14F-4D97-AF65-F5344CB8AC3E}">
        <p14:creationId xmlns:p14="http://schemas.microsoft.com/office/powerpoint/2010/main" val="97859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ACCFF2C-F637-4BD9-853B-207A6E50F1D4}" type="datetimeFigureOut">
              <a:rPr lang="en-GB" smtClean="0"/>
              <a:t>22/10/2020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286E87D-5726-44D7-8EFA-97337C825CF5}" type="slidenum">
              <a:rPr lang="en-GB" smtClean="0"/>
              <a:t>‹#›</a:t>
            </a:fld>
            <a:endParaRPr lang="en-GB"/>
          </a:p>
        </p:txBody>
      </p:sp>
    </p:spTree>
    <p:extLst>
      <p:ext uri="{BB962C8B-B14F-4D97-AF65-F5344CB8AC3E}">
        <p14:creationId xmlns:p14="http://schemas.microsoft.com/office/powerpoint/2010/main" val="212288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CCFF2C-F637-4BD9-853B-207A6E50F1D4}"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933664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CCFF2C-F637-4BD9-853B-207A6E50F1D4}"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544681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CCFF2C-F637-4BD9-853B-207A6E50F1D4}"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1408563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aption Blue">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1651" y="1610433"/>
            <a:ext cx="9035867" cy="3525820"/>
          </a:xfrm>
          <a:prstGeom prst="rect">
            <a:avLst/>
          </a:prstGeom>
        </p:spPr>
      </p:pic>
      <p:sp>
        <p:nvSpPr>
          <p:cNvPr id="4" name="Date Placeholder 3"/>
          <p:cNvSpPr>
            <a:spLocks noGrp="1"/>
          </p:cNvSpPr>
          <p:nvPr>
            <p:ph type="dt" sz="half" idx="10"/>
          </p:nvPr>
        </p:nvSpPr>
        <p:spPr/>
        <p:txBody>
          <a:bodyPr/>
          <a:lstStyle/>
          <a:p>
            <a:fld id="{82B35771-B45A-493A-8BFA-738F8FAD3C30}"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461433" y="501650"/>
            <a:ext cx="1128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47553" y="1845999"/>
            <a:ext cx="8629404" cy="2685056"/>
          </a:xfrm>
        </p:spPr>
        <p:txBody>
          <a:bodyPr anchor="t" anchorCtr="0">
            <a:noAutofit/>
          </a:bodyPr>
          <a:lstStyle>
            <a:lvl1pPr algn="l">
              <a:lnSpc>
                <a:spcPct val="100000"/>
              </a:lnSpc>
              <a:defRPr sz="3600">
                <a:solidFill>
                  <a:schemeClr val="bg2"/>
                </a:solidFill>
              </a:defRPr>
            </a:lvl1pPr>
          </a:lstStyle>
          <a:p>
            <a:r>
              <a:rPr lang="en-US"/>
              <a:t>Click to edit Master title style</a:t>
            </a:r>
            <a:endParaRPr lang="en-GB"/>
          </a:p>
        </p:txBody>
      </p:sp>
    </p:spTree>
    <p:extLst>
      <p:ext uri="{BB962C8B-B14F-4D97-AF65-F5344CB8AC3E}">
        <p14:creationId xmlns:p14="http://schemas.microsoft.com/office/powerpoint/2010/main" val="251255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solidFill>
                  <a:schemeClr val="accent2"/>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CCFF2C-F637-4BD9-853B-207A6E50F1D4}"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351595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3175" y="6116400"/>
            <a:ext cx="12188825" cy="74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116400"/>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ACCFF2C-F637-4BD9-853B-207A6E50F1D4}" type="datetimeFigureOut">
              <a:rPr lang="en-GB" smtClean="0"/>
              <a:t>22/10/2020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A286E87D-5726-44D7-8EFA-97337C825CF5}" type="slidenum">
              <a:rPr lang="en-GB" smtClean="0"/>
              <a:t>‹#›</a:t>
            </a:fld>
            <a:endParaRPr lang="en-GB"/>
          </a:p>
        </p:txBody>
      </p:sp>
      <p:pic>
        <p:nvPicPr>
          <p:cNvPr id="10" name="Picture 9">
            <a:extLst>
              <a:ext uri="{FF2B5EF4-FFF2-40B4-BE49-F238E27FC236}">
                <a16:creationId xmlns:a16="http://schemas.microsoft.com/office/drawing/2014/main" id="{0516BE31-8EA2-4A7F-B8C4-2C8924675257}"/>
              </a:ext>
            </a:extLst>
          </p:cNvPr>
          <p:cNvPicPr>
            <a:picLocks noChangeAspect="1"/>
          </p:cNvPicPr>
          <p:nvPr userDrawn="1"/>
        </p:nvPicPr>
        <p:blipFill>
          <a:blip r:embed="rId2"/>
          <a:stretch>
            <a:fillRect/>
          </a:stretch>
        </p:blipFill>
        <p:spPr>
          <a:xfrm>
            <a:off x="330786" y="6288598"/>
            <a:ext cx="7108552" cy="396274"/>
          </a:xfrm>
          <a:prstGeom prst="rect">
            <a:avLst/>
          </a:prstGeom>
        </p:spPr>
      </p:pic>
    </p:spTree>
    <p:extLst>
      <p:ext uri="{BB962C8B-B14F-4D97-AF65-F5344CB8AC3E}">
        <p14:creationId xmlns:p14="http://schemas.microsoft.com/office/powerpoint/2010/main" val="91549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accent2"/>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1ACCFF2C-F637-4BD9-853B-207A6E50F1D4}"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6E87D-5726-44D7-8EFA-97337C825CF5}"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8093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CCFF2C-F637-4BD9-853B-207A6E50F1D4}"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226223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accent2"/>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CCFF2C-F637-4BD9-853B-207A6E50F1D4}"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6E87D-5726-44D7-8EFA-97337C825CF5}"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93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CCFF2C-F637-4BD9-853B-207A6E50F1D4}"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96406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CCFF2C-F637-4BD9-853B-207A6E50F1D4}" type="datetimeFigureOut">
              <a:rPr lang="en-GB" smtClean="0"/>
              <a:t>22/10/2020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3960277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CCFF2C-F637-4BD9-853B-207A6E50F1D4}"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86E87D-5726-44D7-8EFA-97337C825CF5}" type="slidenum">
              <a:rPr lang="en-GB" smtClean="0"/>
              <a:t>‹#›</a:t>
            </a:fld>
            <a:endParaRPr lang="en-GB"/>
          </a:p>
        </p:txBody>
      </p:sp>
    </p:spTree>
    <p:extLst>
      <p:ext uri="{BB962C8B-B14F-4D97-AF65-F5344CB8AC3E}">
        <p14:creationId xmlns:p14="http://schemas.microsoft.com/office/powerpoint/2010/main" val="1463355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115470"/>
            <a:ext cx="12192000" cy="7425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15952"/>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ACCFF2C-F637-4BD9-853B-207A6E50F1D4}" type="datetimeFigureOut">
              <a:rPr lang="en-GB" smtClean="0"/>
              <a:t>22/10/2020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286E87D-5726-44D7-8EFA-97337C825CF5}"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2A9DE67E-2EAD-45AE-BBCB-809FF21FDF23}"/>
              </a:ext>
            </a:extLst>
          </p:cNvPr>
          <p:cNvPicPr>
            <a:picLocks noChangeAspect="1"/>
          </p:cNvPicPr>
          <p:nvPr userDrawn="1"/>
        </p:nvPicPr>
        <p:blipFill>
          <a:blip r:embed="rId5"/>
          <a:stretch>
            <a:fillRect/>
          </a:stretch>
        </p:blipFill>
        <p:spPr>
          <a:xfrm>
            <a:off x="330786" y="6288598"/>
            <a:ext cx="7108552" cy="396274"/>
          </a:xfrm>
          <a:prstGeom prst="rect">
            <a:avLst/>
          </a:prstGeom>
        </p:spPr>
      </p:pic>
    </p:spTree>
    <p:extLst>
      <p:ext uri="{BB962C8B-B14F-4D97-AF65-F5344CB8AC3E}">
        <p14:creationId xmlns:p14="http://schemas.microsoft.com/office/powerpoint/2010/main" val="4057701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8" r:id="rId3"/>
  </p:sldLayoutIdLst>
  <p:txStyles>
    <p:titleStyle>
      <a:lvl1pPr algn="l" defTabSz="914400" rtl="0" eaLnBrk="1" latinLnBrk="0" hangingPunct="1">
        <a:lnSpc>
          <a:spcPct val="85000"/>
        </a:lnSpc>
        <a:spcBef>
          <a:spcPct val="0"/>
        </a:spcBef>
        <a:buNone/>
        <a:defRPr sz="4800" kern="1200" spc="-50" baseline="0">
          <a:solidFill>
            <a:schemeClr val="accent2"/>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accent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accent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accent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accent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accent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0207"/>
            <a:ext cx="12192000" cy="6277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96722"/>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ACCFF2C-F637-4BD9-853B-207A6E50F1D4}" type="datetimeFigureOut">
              <a:rPr lang="en-GB" smtClean="0"/>
              <a:t>22/10/2020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286E87D-5726-44D7-8EFA-97337C825CF5}"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169326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914400" rtl="0" eaLnBrk="1" latinLnBrk="0" hangingPunct="1">
        <a:lnSpc>
          <a:spcPct val="85000"/>
        </a:lnSpc>
        <a:spcBef>
          <a:spcPct val="0"/>
        </a:spcBef>
        <a:buNone/>
        <a:defRPr sz="4800" kern="1200" spc="-50" baseline="0">
          <a:solidFill>
            <a:schemeClr val="accent2"/>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accent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accent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accent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accent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accent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vents@ico.org.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3.svg"/></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43" name="Rectangle 8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3074" name="Rectangle 2"/>
          <p:cNvSpPr>
            <a:spLocks noGrp="1" noChangeArrowheads="1"/>
          </p:cNvSpPr>
          <p:nvPr>
            <p:ph type="ctrTitle"/>
          </p:nvPr>
        </p:nvSpPr>
        <p:spPr>
          <a:xfrm>
            <a:off x="965201" y="643467"/>
            <a:ext cx="6255026" cy="5054008"/>
          </a:xfrm>
        </p:spPr>
        <p:txBody>
          <a:bodyPr anchor="ctr">
            <a:normAutofit/>
          </a:bodyPr>
          <a:lstStyle/>
          <a:p>
            <a:pPr>
              <a:lnSpc>
                <a:spcPct val="100000"/>
              </a:lnSpc>
            </a:pPr>
            <a:r>
              <a:rPr lang="en-US" altLang="en-US" sz="5400">
                <a:solidFill>
                  <a:schemeClr val="accent2"/>
                </a:solidFill>
              </a:rPr>
              <a:t>AI Lawfulness, Fairness, and Transparency</a:t>
            </a:r>
            <a:endParaRPr lang="en-US" altLang="en-US" sz="5400" b="1" i="1">
              <a:solidFill>
                <a:schemeClr val="accent2"/>
              </a:solidFill>
            </a:endParaRPr>
          </a:p>
        </p:txBody>
      </p:sp>
      <p:sp>
        <p:nvSpPr>
          <p:cNvPr id="3075" name="Rectangle 3"/>
          <p:cNvSpPr>
            <a:spLocks noGrp="1" noChangeArrowheads="1"/>
          </p:cNvSpPr>
          <p:nvPr>
            <p:ph type="subTitle" idx="1"/>
          </p:nvPr>
        </p:nvSpPr>
        <p:spPr>
          <a:xfrm>
            <a:off x="7870995" y="643467"/>
            <a:ext cx="3341488" cy="5054008"/>
          </a:xfrm>
        </p:spPr>
        <p:txBody>
          <a:bodyPr anchor="ctr">
            <a:normAutofit/>
          </a:bodyPr>
          <a:lstStyle/>
          <a:p>
            <a:pPr algn="l" rtl="0" fontAlgn="base"/>
            <a:r>
              <a:rPr lang="en-GB" sz="1100" b="0" i="0" u="none" strike="noStrike" cap="all">
                <a:solidFill>
                  <a:srgbClr val="000000"/>
                </a:solidFill>
                <a:effectLst/>
                <a:latin typeface="Verdana" panose="020B0604030504040204" pitchFamily="34" charset="0"/>
              </a:rPr>
              <a:t>CARL WIPER– GROUP MANAGER – STRATEGIC POLICY PROJECTS</a:t>
            </a:r>
            <a:r>
              <a:rPr lang="en-GB" sz="1100" b="0" i="0">
                <a:solidFill>
                  <a:srgbClr val="C41230"/>
                </a:solidFill>
                <a:effectLst/>
                <a:latin typeface="Verdana" panose="020B0604030504040204" pitchFamily="34" charset="0"/>
              </a:rPr>
              <a:t>​</a:t>
            </a:r>
            <a:endParaRPr lang="en-GB" sz="1100" b="0" i="0">
              <a:solidFill>
                <a:srgbClr val="C41230"/>
              </a:solidFill>
              <a:effectLst/>
              <a:latin typeface="Segoe UI" panose="020B0502040204020203" pitchFamily="34" charset="0"/>
            </a:endParaRPr>
          </a:p>
          <a:p>
            <a:pPr algn="l" rtl="0" fontAlgn="base"/>
            <a:r>
              <a:rPr lang="en-GB" sz="1100" b="0" i="0" u="none" strike="noStrike" cap="all">
                <a:solidFill>
                  <a:srgbClr val="000000"/>
                </a:solidFill>
                <a:effectLst/>
                <a:latin typeface="Verdana" panose="020B0604030504040204" pitchFamily="34" charset="0"/>
              </a:rPr>
              <a:t>ABIGAIL HACKSTON– SENIOR POLICY OFFICER – STRATEGIC POLICY PROJECTS</a:t>
            </a:r>
            <a:r>
              <a:rPr lang="en-US" sz="1100" b="0" i="0">
                <a:solidFill>
                  <a:srgbClr val="C41230"/>
                </a:solidFill>
                <a:effectLst/>
                <a:latin typeface="Verdana" panose="020B0604030504040204" pitchFamily="34" charset="0"/>
              </a:rPr>
              <a:t>​</a:t>
            </a:r>
            <a:endParaRPr lang="en-US" sz="1100" b="0" i="0">
              <a:solidFill>
                <a:srgbClr val="C41230"/>
              </a:solidFill>
              <a:effectLst/>
              <a:latin typeface="Segoe UI" panose="020B0502040204020203" pitchFamily="34" charset="0"/>
            </a:endParaRPr>
          </a:p>
          <a:p>
            <a:pPr algn="l" rtl="0" fontAlgn="base"/>
            <a:r>
              <a:rPr lang="en-GB" sz="1100" b="0" i="0" u="none" strike="noStrike" cap="all">
                <a:solidFill>
                  <a:srgbClr val="000000"/>
                </a:solidFill>
                <a:effectLst/>
                <a:latin typeface="Verdana" panose="020B0604030504040204" pitchFamily="34" charset="0"/>
              </a:rPr>
              <a:t>ALISTER PEARSON – SENIOR POLICY OFFICER - TECHNOLOGY</a:t>
            </a:r>
            <a:endParaRPr lang="en-US" sz="1100" b="0" i="0">
              <a:solidFill>
                <a:srgbClr val="C41230"/>
              </a:solidFill>
              <a:effectLst/>
              <a:latin typeface="Segoe UI" panose="020B0502040204020203" pitchFamily="34" charset="0"/>
            </a:endParaRPr>
          </a:p>
          <a:p>
            <a:pPr indent="0">
              <a:lnSpc>
                <a:spcPct val="100000"/>
              </a:lnSpc>
              <a:buNone/>
            </a:pPr>
            <a:r>
              <a:rPr lang="en-GB" altLang="en-US" sz="1100">
                <a:solidFill>
                  <a:srgbClr val="000000"/>
                </a:solidFill>
                <a:latin typeface="Verdana" panose="020B0604030504040204" pitchFamily="34" charset="0"/>
              </a:rPr>
              <a:t>Ahmed </a:t>
            </a:r>
            <a:r>
              <a:rPr lang="en-GB" altLang="en-US" sz="1100" err="1">
                <a:solidFill>
                  <a:srgbClr val="000000"/>
                </a:solidFill>
                <a:latin typeface="Verdana" panose="020B0604030504040204" pitchFamily="34" charset="0"/>
              </a:rPr>
              <a:t>Razek</a:t>
            </a:r>
            <a:r>
              <a:rPr lang="en-GB" altLang="en-US" sz="1100">
                <a:solidFill>
                  <a:srgbClr val="000000"/>
                </a:solidFill>
                <a:latin typeface="Verdana" panose="020B0604030504040204" pitchFamily="34" charset="0"/>
              </a:rPr>
              <a:t> – Principal technology advisor – technology</a:t>
            </a:r>
          </a:p>
          <a:p>
            <a:pPr indent="0">
              <a:lnSpc>
                <a:spcPct val="100000"/>
              </a:lnSpc>
              <a:buNone/>
            </a:pPr>
            <a:r>
              <a:rPr lang="en-GB" altLang="en-US" sz="1100">
                <a:solidFill>
                  <a:srgbClr val="000000"/>
                </a:solidFill>
                <a:latin typeface="Verdana" panose="020B0604030504040204" pitchFamily="34" charset="0"/>
              </a:rPr>
              <a:t>Prof Reuben Binns – Associate Professor – University of Oxford</a:t>
            </a:r>
          </a:p>
        </p:txBody>
      </p:sp>
      <p:cxnSp>
        <p:nvCxnSpPr>
          <p:cNvPr id="3144" name="Straight Connector 85">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145" name="Rectangle 87">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46" name="Rectangle 89">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7588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75BCB-507F-4E54-BBAA-CE2B953DE247}"/>
              </a:ext>
            </a:extLst>
          </p:cNvPr>
          <p:cNvSpPr>
            <a:spLocks noGrp="1"/>
          </p:cNvSpPr>
          <p:nvPr>
            <p:ph type="title"/>
          </p:nvPr>
        </p:nvSpPr>
        <p:spPr>
          <a:xfrm>
            <a:off x="1097280" y="286603"/>
            <a:ext cx="10058400" cy="1450757"/>
          </a:xfrm>
        </p:spPr>
        <p:txBody>
          <a:bodyPr>
            <a:normAutofit/>
          </a:bodyPr>
          <a:lstStyle/>
          <a:p>
            <a:r>
              <a:rPr lang="en-GB"/>
              <a:t>How should we address risks of bias and discrimination?</a:t>
            </a:r>
          </a:p>
        </p:txBody>
      </p:sp>
      <p:sp>
        <p:nvSpPr>
          <p:cNvPr id="3" name="Content Placeholder 2">
            <a:extLst>
              <a:ext uri="{FF2B5EF4-FFF2-40B4-BE49-F238E27FC236}">
                <a16:creationId xmlns:a16="http://schemas.microsoft.com/office/drawing/2014/main" id="{C40DA880-DE1E-4CB4-9200-2A5C3253E22E}"/>
              </a:ext>
            </a:extLst>
          </p:cNvPr>
          <p:cNvSpPr>
            <a:spLocks noGrp="1"/>
          </p:cNvSpPr>
          <p:nvPr>
            <p:ph idx="1"/>
          </p:nvPr>
        </p:nvSpPr>
        <p:spPr>
          <a:xfrm>
            <a:off x="1097279" y="1845734"/>
            <a:ext cx="6454987" cy="4023360"/>
          </a:xfrm>
        </p:spPr>
        <p:txBody>
          <a:bodyPr>
            <a:normAutofit/>
          </a:bodyPr>
          <a:lstStyle/>
          <a:p>
            <a:pPr>
              <a:buFont typeface="Arial" panose="020B0604020202020204" pitchFamily="34" charset="0"/>
              <a:buChar char="•"/>
            </a:pPr>
            <a:r>
              <a:rPr lang="en-GB"/>
              <a:t>There are several ways you can address bias and discrimination in your AI system.</a:t>
            </a:r>
          </a:p>
          <a:p>
            <a:pPr>
              <a:buFont typeface="Arial" panose="020B0604020202020204" pitchFamily="34" charset="0"/>
              <a:buChar char="•"/>
            </a:pPr>
            <a:r>
              <a:rPr lang="en-GB"/>
              <a:t>If your data is imbalanced, you may need to collect additional data on underrepresented groups</a:t>
            </a:r>
          </a:p>
          <a:p>
            <a:pPr>
              <a:buFont typeface="Arial" panose="020B0604020202020204" pitchFamily="34" charset="0"/>
              <a:buChar char="•"/>
            </a:pPr>
            <a:r>
              <a:rPr lang="en-GB"/>
              <a:t>If your data reflects bias and discrimination, you may be able to modify the data (e.g. removing examples or changing the labels)</a:t>
            </a:r>
          </a:p>
          <a:p>
            <a:pPr>
              <a:buFont typeface="Arial" panose="020B0604020202020204" pitchFamily="34" charset="0"/>
              <a:buChar char="•"/>
            </a:pPr>
            <a:r>
              <a:rPr lang="en-GB"/>
              <a:t>Change the learning process</a:t>
            </a:r>
          </a:p>
          <a:p>
            <a:pPr>
              <a:buFont typeface="Arial" panose="020B0604020202020204" pitchFamily="34" charset="0"/>
              <a:buChar char="•"/>
            </a:pPr>
            <a:r>
              <a:rPr lang="en-GB"/>
              <a:t>Modify the model after training</a:t>
            </a:r>
          </a:p>
        </p:txBody>
      </p:sp>
      <p:pic>
        <p:nvPicPr>
          <p:cNvPr id="5" name="Picture 4" descr="A close up of a logo&#10;&#10;Description automatically generated">
            <a:extLst>
              <a:ext uri="{FF2B5EF4-FFF2-40B4-BE49-F238E27FC236}">
                <a16:creationId xmlns:a16="http://schemas.microsoft.com/office/drawing/2014/main" id="{6097D73A-0952-46F2-9401-9471245BC698}"/>
              </a:ext>
            </a:extLst>
          </p:cNvPr>
          <p:cNvPicPr>
            <a:picLocks noChangeAspect="1"/>
          </p:cNvPicPr>
          <p:nvPr/>
        </p:nvPicPr>
        <p:blipFill rotWithShape="1">
          <a:blip r:embed="rId2">
            <a:extLst>
              <a:ext uri="{28A0092B-C50C-407E-A947-70E740481C1C}">
                <a14:useLocalDpi xmlns:a14="http://schemas.microsoft.com/office/drawing/2010/main" val="0"/>
              </a:ext>
            </a:extLst>
          </a:blip>
          <a:srcRect l="28229" r="15546" b="1"/>
          <a:stretch/>
        </p:blipFill>
        <p:spPr>
          <a:xfrm>
            <a:off x="8020570" y="1916318"/>
            <a:ext cx="3135109" cy="3471012"/>
          </a:xfrm>
          <a:prstGeom prst="rect">
            <a:avLst/>
          </a:prstGeom>
        </p:spPr>
      </p:pic>
    </p:spTree>
    <p:extLst>
      <p:ext uri="{BB962C8B-B14F-4D97-AF65-F5344CB8AC3E}">
        <p14:creationId xmlns:p14="http://schemas.microsoft.com/office/powerpoint/2010/main" val="3097619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28E698D-F6A8-4DEE-B0BD-5E7D972196E0}"/>
              </a:ext>
            </a:extLst>
          </p:cNvPr>
          <p:cNvSpPr>
            <a:spLocks noGrp="1"/>
          </p:cNvSpPr>
          <p:nvPr>
            <p:ph type="title"/>
          </p:nvPr>
        </p:nvSpPr>
        <p:spPr>
          <a:xfrm>
            <a:off x="1097280" y="286603"/>
            <a:ext cx="10058400" cy="1450757"/>
          </a:xfrm>
        </p:spPr>
        <p:txBody>
          <a:bodyPr>
            <a:normAutofit/>
          </a:bodyPr>
          <a:lstStyle/>
          <a:p>
            <a:r>
              <a:rPr lang="en-GB"/>
              <a:t>What does the law say about transparency and AI?</a:t>
            </a:r>
          </a:p>
        </p:txBody>
      </p:sp>
      <p:sp>
        <p:nvSpPr>
          <p:cNvPr id="8" name="Content Placeholder 7">
            <a:extLst>
              <a:ext uri="{FF2B5EF4-FFF2-40B4-BE49-F238E27FC236}">
                <a16:creationId xmlns:a16="http://schemas.microsoft.com/office/drawing/2014/main" id="{7C24FFBE-BAD8-40C1-8D24-117417BBE766}"/>
              </a:ext>
            </a:extLst>
          </p:cNvPr>
          <p:cNvSpPr>
            <a:spLocks noGrp="1"/>
          </p:cNvSpPr>
          <p:nvPr>
            <p:ph idx="1"/>
          </p:nvPr>
        </p:nvSpPr>
        <p:spPr>
          <a:xfrm>
            <a:off x="1097279" y="1845734"/>
            <a:ext cx="10149841" cy="4023360"/>
          </a:xfrm>
        </p:spPr>
        <p:txBody>
          <a:bodyPr>
            <a:normAutofit/>
          </a:bodyPr>
          <a:lstStyle/>
          <a:p>
            <a:r>
              <a:rPr lang="en-GB" sz="1700">
                <a:latin typeface="Verdana" panose="020B0604030504040204" pitchFamily="34" charset="0"/>
              </a:rPr>
              <a:t>T</a:t>
            </a:r>
            <a:r>
              <a:rPr lang="en-GB" sz="1700" b="0" i="0" u="none" strike="noStrike">
                <a:effectLst/>
                <a:latin typeface="Verdana" panose="020B0604030504040204" pitchFamily="34" charset="0"/>
              </a:rPr>
              <a:t>he GDPR requires that you:</a:t>
            </a:r>
          </a:p>
          <a:p>
            <a:pPr>
              <a:buFont typeface="Arial" panose="020B0604020202020204" pitchFamily="34" charset="0"/>
              <a:buChar char="•"/>
            </a:pPr>
            <a:r>
              <a:rPr lang="en-GB" sz="1700" b="0" i="0" u="none" strike="noStrike">
                <a:effectLst/>
                <a:latin typeface="Verdana" panose="020B0604030504040204" pitchFamily="34" charset="0"/>
              </a:rPr>
              <a:t>are proactive in “…[giving individuals] meaningful information about the logic involved, as well as the significance and envisaged consequences…” (Articles 13 and 14);</a:t>
            </a:r>
          </a:p>
          <a:p>
            <a:pPr>
              <a:buFont typeface="Arial" panose="020B0604020202020204" pitchFamily="34" charset="0"/>
              <a:buChar char="•"/>
            </a:pPr>
            <a:r>
              <a:rPr lang="en-GB" sz="1700" b="0" i="0" u="none" strike="noStrike">
                <a:effectLst/>
                <a:latin typeface="Verdana" panose="020B0604030504040204" pitchFamily="34" charset="0"/>
              </a:rPr>
              <a:t>“… [give individuals] at least the right to obtain human intervention on the part of the controller, to express his or her point of view and to contest the decision.” (Article 22); and</a:t>
            </a:r>
          </a:p>
          <a:p>
            <a:pPr>
              <a:buFont typeface="Arial" panose="020B0604020202020204" pitchFamily="34" charset="0"/>
              <a:buChar char="•"/>
            </a:pPr>
            <a:r>
              <a:rPr lang="en-GB" sz="1700" b="0" i="0" u="none" strike="noStrike">
                <a:effectLst/>
                <a:latin typeface="Verdana" panose="020B0604030504040204" pitchFamily="34" charset="0"/>
              </a:rPr>
              <a:t>“… [give individuals] the right to obtain… meaningful information about the logic involved, as well as the significance and envisaged consequences…” (Article 15) “…[including] an explanation of the decision reached after such assessment…” (Recital 71).</a:t>
            </a:r>
          </a:p>
          <a:p>
            <a:endParaRPr lang="en-GB" sz="1700"/>
          </a:p>
        </p:txBody>
      </p:sp>
      <p:pic>
        <p:nvPicPr>
          <p:cNvPr id="10" name="Picture 9" descr="Text&#10;&#10;Description automatically generated">
            <a:extLst>
              <a:ext uri="{FF2B5EF4-FFF2-40B4-BE49-F238E27FC236}">
                <a16:creationId xmlns:a16="http://schemas.microsoft.com/office/drawing/2014/main" id="{AB1FBB05-8008-45EC-B2BB-B9953FD51E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0572" y="3624349"/>
            <a:ext cx="3721428" cy="2474749"/>
          </a:xfrm>
          <a:prstGeom prst="rect">
            <a:avLst/>
          </a:prstGeom>
        </p:spPr>
      </p:pic>
    </p:spTree>
    <p:extLst>
      <p:ext uri="{BB962C8B-B14F-4D97-AF65-F5344CB8AC3E}">
        <p14:creationId xmlns:p14="http://schemas.microsoft.com/office/powerpoint/2010/main" val="139203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974007-BB07-447B-B270-C0CC35D0A9EE}"/>
              </a:ext>
            </a:extLst>
          </p:cNvPr>
          <p:cNvSpPr>
            <a:spLocks noGrp="1"/>
          </p:cNvSpPr>
          <p:nvPr>
            <p:ph type="title"/>
          </p:nvPr>
        </p:nvSpPr>
        <p:spPr/>
        <p:txBody>
          <a:bodyPr/>
          <a:lstStyle/>
          <a:p>
            <a:r>
              <a:rPr lang="en-GB"/>
              <a:t>Types of explanation</a:t>
            </a:r>
          </a:p>
        </p:txBody>
      </p:sp>
      <p:sp>
        <p:nvSpPr>
          <p:cNvPr id="8" name="Content Placeholder 7">
            <a:extLst>
              <a:ext uri="{FF2B5EF4-FFF2-40B4-BE49-F238E27FC236}">
                <a16:creationId xmlns:a16="http://schemas.microsoft.com/office/drawing/2014/main" id="{2B3FE213-C4D4-4A39-9289-AD55ECF243AE}"/>
              </a:ext>
            </a:extLst>
          </p:cNvPr>
          <p:cNvSpPr>
            <a:spLocks noGrp="1"/>
          </p:cNvSpPr>
          <p:nvPr>
            <p:ph idx="1"/>
          </p:nvPr>
        </p:nvSpPr>
        <p:spPr>
          <a:xfrm>
            <a:off x="1097280" y="1857335"/>
            <a:ext cx="10058400" cy="4023360"/>
          </a:xfrm>
        </p:spPr>
        <p:txBody>
          <a:bodyPr/>
          <a:lstStyle/>
          <a:p>
            <a:endParaRPr lang="en-GB"/>
          </a:p>
        </p:txBody>
      </p:sp>
      <p:sp>
        <p:nvSpPr>
          <p:cNvPr id="9" name="Flowchart: Process 8">
            <a:extLst>
              <a:ext uri="{FF2B5EF4-FFF2-40B4-BE49-F238E27FC236}">
                <a16:creationId xmlns:a16="http://schemas.microsoft.com/office/drawing/2014/main" id="{EFEA3ECA-F386-4167-B25D-40CE2A34D632}"/>
              </a:ext>
            </a:extLst>
          </p:cNvPr>
          <p:cNvSpPr>
            <a:spLocks noChangeAspect="1"/>
          </p:cNvSpPr>
          <p:nvPr/>
        </p:nvSpPr>
        <p:spPr>
          <a:xfrm>
            <a:off x="5122232" y="3913620"/>
            <a:ext cx="1947536" cy="1116000"/>
          </a:xfrm>
          <a:prstGeom prst="flowChartProcess">
            <a:avLst/>
          </a:prstGeom>
          <a:solidFill>
            <a:srgbClr val="9BBB59">
              <a:lumMod val="75000"/>
            </a:srgbClr>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prstClr val="white"/>
                </a:solidFill>
                <a:effectLst/>
                <a:uLnTx/>
                <a:uFillTx/>
                <a:latin typeface="Calibri"/>
                <a:ea typeface="+mn-ea"/>
                <a:cs typeface="+mn-cs"/>
              </a:rPr>
              <a:t>Safety &amp; performance</a:t>
            </a:r>
          </a:p>
        </p:txBody>
      </p:sp>
      <p:sp>
        <p:nvSpPr>
          <p:cNvPr id="10" name="Flowchart: Process 9">
            <a:extLst>
              <a:ext uri="{FF2B5EF4-FFF2-40B4-BE49-F238E27FC236}">
                <a16:creationId xmlns:a16="http://schemas.microsoft.com/office/drawing/2014/main" id="{23A384CC-15FA-485D-8004-FABC12E4B396}"/>
              </a:ext>
            </a:extLst>
          </p:cNvPr>
          <p:cNvSpPr>
            <a:spLocks noChangeAspect="1"/>
          </p:cNvSpPr>
          <p:nvPr/>
        </p:nvSpPr>
        <p:spPr>
          <a:xfrm>
            <a:off x="5122232" y="2313000"/>
            <a:ext cx="1947536" cy="1116000"/>
          </a:xfrm>
          <a:prstGeom prst="flowChartProcess">
            <a:avLst/>
          </a:prstGeom>
          <a:solidFill>
            <a:srgbClr val="EEECE1">
              <a:lumMod val="50000"/>
            </a:srgbClr>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prstClr val="white"/>
                </a:solidFill>
                <a:effectLst/>
                <a:uLnTx/>
                <a:uFillTx/>
                <a:latin typeface="Calibri"/>
                <a:ea typeface="+mn-ea"/>
                <a:cs typeface="+mn-cs"/>
              </a:rPr>
              <a:t>Responsibility</a:t>
            </a:r>
          </a:p>
        </p:txBody>
      </p:sp>
      <p:sp>
        <p:nvSpPr>
          <p:cNvPr id="11" name="Flowchart: Process 10">
            <a:extLst>
              <a:ext uri="{FF2B5EF4-FFF2-40B4-BE49-F238E27FC236}">
                <a16:creationId xmlns:a16="http://schemas.microsoft.com/office/drawing/2014/main" id="{ED3DE0DE-4DE1-4F1D-8615-E760F7F8D5D8}"/>
              </a:ext>
            </a:extLst>
          </p:cNvPr>
          <p:cNvSpPr>
            <a:spLocks noChangeAspect="1"/>
          </p:cNvSpPr>
          <p:nvPr/>
        </p:nvSpPr>
        <p:spPr>
          <a:xfrm>
            <a:off x="2661101" y="2313000"/>
            <a:ext cx="1947538" cy="1116000"/>
          </a:xfrm>
          <a:prstGeom prst="flowChartProcess">
            <a:avLst/>
          </a:prstGeom>
          <a:solidFill>
            <a:srgbClr val="4F81BD"/>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prstClr val="white"/>
                </a:solidFill>
                <a:effectLst/>
                <a:uLnTx/>
                <a:uFillTx/>
                <a:latin typeface="Calibri"/>
                <a:ea typeface="+mn-ea"/>
                <a:cs typeface="+mn-cs"/>
              </a:rPr>
              <a:t>Rationale</a:t>
            </a:r>
          </a:p>
        </p:txBody>
      </p:sp>
      <p:sp>
        <p:nvSpPr>
          <p:cNvPr id="12" name="Flowchart: Process 11">
            <a:extLst>
              <a:ext uri="{FF2B5EF4-FFF2-40B4-BE49-F238E27FC236}">
                <a16:creationId xmlns:a16="http://schemas.microsoft.com/office/drawing/2014/main" id="{EA678D40-55DC-4767-A3C0-FB26045A73F2}"/>
              </a:ext>
            </a:extLst>
          </p:cNvPr>
          <p:cNvSpPr>
            <a:spLocks noChangeAspect="1"/>
          </p:cNvSpPr>
          <p:nvPr/>
        </p:nvSpPr>
        <p:spPr>
          <a:xfrm>
            <a:off x="2661101" y="3913620"/>
            <a:ext cx="1947536" cy="1116000"/>
          </a:xfrm>
          <a:prstGeom prst="flowChartProcess">
            <a:avLst/>
          </a:prstGeom>
          <a:solidFill>
            <a:srgbClr val="C0504D">
              <a:lumMod val="60000"/>
              <a:lumOff val="40000"/>
            </a:srgbClr>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prstClr val="white"/>
                </a:solidFill>
                <a:effectLst/>
                <a:uLnTx/>
                <a:uFillTx/>
                <a:latin typeface="Calibri"/>
                <a:ea typeface="+mn-ea"/>
                <a:cs typeface="+mn-cs"/>
              </a:rPr>
              <a:t>Fairness</a:t>
            </a:r>
          </a:p>
        </p:txBody>
      </p:sp>
      <p:sp>
        <p:nvSpPr>
          <p:cNvPr id="13" name="Flowchart: Process 12">
            <a:extLst>
              <a:ext uri="{FF2B5EF4-FFF2-40B4-BE49-F238E27FC236}">
                <a16:creationId xmlns:a16="http://schemas.microsoft.com/office/drawing/2014/main" id="{F672E774-6EDD-4509-A533-D6ADA13A7499}"/>
              </a:ext>
            </a:extLst>
          </p:cNvPr>
          <p:cNvSpPr>
            <a:spLocks noChangeAspect="1"/>
          </p:cNvSpPr>
          <p:nvPr/>
        </p:nvSpPr>
        <p:spPr>
          <a:xfrm>
            <a:off x="7583361" y="2313000"/>
            <a:ext cx="1947536" cy="1116000"/>
          </a:xfrm>
          <a:prstGeom prst="flowChartProcess">
            <a:avLst/>
          </a:prstGeom>
          <a:solidFill>
            <a:srgbClr val="4BACC6">
              <a:lumMod val="75000"/>
            </a:srgbClr>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prstClr val="white"/>
                </a:solidFill>
                <a:effectLst/>
                <a:uLnTx/>
                <a:uFillTx/>
                <a:latin typeface="Calibri"/>
                <a:ea typeface="+mn-ea"/>
                <a:cs typeface="+mn-cs"/>
              </a:rPr>
              <a:t>Data</a:t>
            </a:r>
          </a:p>
        </p:txBody>
      </p:sp>
      <p:sp>
        <p:nvSpPr>
          <p:cNvPr id="14" name="Flowchart: Process 13">
            <a:extLst>
              <a:ext uri="{FF2B5EF4-FFF2-40B4-BE49-F238E27FC236}">
                <a16:creationId xmlns:a16="http://schemas.microsoft.com/office/drawing/2014/main" id="{6F6BB322-5F60-4173-A0B5-2D03160B8F83}"/>
              </a:ext>
            </a:extLst>
          </p:cNvPr>
          <p:cNvSpPr>
            <a:spLocks noChangeAspect="1"/>
          </p:cNvSpPr>
          <p:nvPr/>
        </p:nvSpPr>
        <p:spPr>
          <a:xfrm>
            <a:off x="7583361" y="3913620"/>
            <a:ext cx="1947536" cy="1116000"/>
          </a:xfrm>
          <a:prstGeom prst="flowChartProcess">
            <a:avLst/>
          </a:prstGeom>
          <a:solidFill>
            <a:srgbClr val="8064A2">
              <a:lumMod val="75000"/>
            </a:srgbClr>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prstClr val="white"/>
                </a:solidFill>
                <a:effectLst/>
                <a:uLnTx/>
                <a:uFillTx/>
                <a:latin typeface="Calibri"/>
                <a:ea typeface="+mn-ea"/>
                <a:cs typeface="+mn-cs"/>
              </a:rPr>
              <a:t>Impact</a:t>
            </a:r>
          </a:p>
        </p:txBody>
      </p:sp>
    </p:spTree>
    <p:extLst>
      <p:ext uri="{BB962C8B-B14F-4D97-AF65-F5344CB8AC3E}">
        <p14:creationId xmlns:p14="http://schemas.microsoft.com/office/powerpoint/2010/main" val="776092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109DBB-AE43-4751-B77B-1804E2337ECA}"/>
              </a:ext>
            </a:extLst>
          </p:cNvPr>
          <p:cNvSpPr>
            <a:spLocks noGrp="1"/>
          </p:cNvSpPr>
          <p:nvPr>
            <p:ph type="title"/>
          </p:nvPr>
        </p:nvSpPr>
        <p:spPr>
          <a:xfrm>
            <a:off x="1097280" y="286603"/>
            <a:ext cx="10058400" cy="1450757"/>
          </a:xfrm>
        </p:spPr>
        <p:txBody>
          <a:bodyPr>
            <a:normAutofit/>
          </a:bodyPr>
          <a:lstStyle/>
          <a:p>
            <a:r>
              <a:rPr lang="en-GB"/>
              <a:t>Process-based vs outcome-based explanations</a:t>
            </a:r>
          </a:p>
        </p:txBody>
      </p:sp>
      <p:sp>
        <p:nvSpPr>
          <p:cNvPr id="7" name="Content Placeholder 6">
            <a:extLst>
              <a:ext uri="{FF2B5EF4-FFF2-40B4-BE49-F238E27FC236}">
                <a16:creationId xmlns:a16="http://schemas.microsoft.com/office/drawing/2014/main" id="{15780DA8-CB25-4C48-A14E-92FB33E79C7E}"/>
              </a:ext>
            </a:extLst>
          </p:cNvPr>
          <p:cNvSpPr>
            <a:spLocks noGrp="1"/>
          </p:cNvSpPr>
          <p:nvPr>
            <p:ph idx="1"/>
          </p:nvPr>
        </p:nvSpPr>
        <p:spPr>
          <a:xfrm>
            <a:off x="1097279" y="1845734"/>
            <a:ext cx="6454987" cy="4023360"/>
          </a:xfrm>
        </p:spPr>
        <p:txBody>
          <a:bodyPr>
            <a:normAutofit/>
          </a:bodyPr>
          <a:lstStyle/>
          <a:p>
            <a:endParaRPr lang="en-GB" b="1"/>
          </a:p>
          <a:p>
            <a:r>
              <a:rPr lang="en-GB" b="1"/>
              <a:t>Process-based explanations </a:t>
            </a:r>
            <a:r>
              <a:rPr lang="en-GB"/>
              <a:t>of AI systems are about demonstrating that you have followed good governance processes and best practices throughout your design and use. </a:t>
            </a:r>
          </a:p>
          <a:p>
            <a:endParaRPr lang="en-GB"/>
          </a:p>
          <a:p>
            <a:r>
              <a:rPr lang="en-GB" b="1"/>
              <a:t>Outcome-based explanations </a:t>
            </a:r>
            <a:r>
              <a:rPr lang="en-GB"/>
              <a:t>of AI systems are about clarifying the results of a specific decision. They involve explaining the reasoning behind a particular algorithmically-generated outcome in plain, easily understandable, and everyday language.</a:t>
            </a:r>
          </a:p>
        </p:txBody>
      </p:sp>
      <p:pic>
        <p:nvPicPr>
          <p:cNvPr id="3" name="Picture 2" descr="A picture containing icon&#10;&#10;Description automatically generated">
            <a:extLst>
              <a:ext uri="{FF2B5EF4-FFF2-40B4-BE49-F238E27FC236}">
                <a16:creationId xmlns:a16="http://schemas.microsoft.com/office/drawing/2014/main" id="{32664C5D-E218-4A49-A3B6-E3D5B766A8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0570" y="2048188"/>
            <a:ext cx="3135109" cy="3207272"/>
          </a:xfrm>
          <a:prstGeom prst="rect">
            <a:avLst/>
          </a:prstGeom>
        </p:spPr>
      </p:pic>
    </p:spTree>
    <p:extLst>
      <p:ext uri="{BB962C8B-B14F-4D97-AF65-F5344CB8AC3E}">
        <p14:creationId xmlns:p14="http://schemas.microsoft.com/office/powerpoint/2010/main" val="110447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90A574-77A6-4383-BE85-48DBBB8BD898}"/>
              </a:ext>
            </a:extLst>
          </p:cNvPr>
          <p:cNvSpPr>
            <a:spLocks noGrp="1"/>
          </p:cNvSpPr>
          <p:nvPr>
            <p:ph type="title"/>
          </p:nvPr>
        </p:nvSpPr>
        <p:spPr/>
        <p:txBody>
          <a:bodyPr/>
          <a:lstStyle/>
          <a:p>
            <a:r>
              <a:rPr lang="en-GB"/>
              <a:t>When should an explanation be provided?</a:t>
            </a:r>
          </a:p>
        </p:txBody>
      </p:sp>
      <p:graphicFrame>
        <p:nvGraphicFramePr>
          <p:cNvPr id="2" name="Table 2">
            <a:extLst>
              <a:ext uri="{FF2B5EF4-FFF2-40B4-BE49-F238E27FC236}">
                <a16:creationId xmlns:a16="http://schemas.microsoft.com/office/drawing/2014/main" id="{DF4526E2-2043-4D65-B199-9ECF73DB3E07}"/>
              </a:ext>
            </a:extLst>
          </p:cNvPr>
          <p:cNvGraphicFramePr>
            <a:graphicFrameLocks noGrp="1"/>
          </p:cNvGraphicFramePr>
          <p:nvPr>
            <p:ph idx="1"/>
            <p:extLst>
              <p:ext uri="{D42A27DB-BD31-4B8C-83A1-F6EECF244321}">
                <p14:modId xmlns:p14="http://schemas.microsoft.com/office/powerpoint/2010/main" val="3774712185"/>
              </p:ext>
            </p:extLst>
          </p:nvPr>
        </p:nvGraphicFramePr>
        <p:xfrm>
          <a:off x="1097280" y="2055668"/>
          <a:ext cx="10058400" cy="2921184"/>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725463296"/>
                    </a:ext>
                  </a:extLst>
                </a:gridCol>
                <a:gridCol w="5029200">
                  <a:extLst>
                    <a:ext uri="{9D8B030D-6E8A-4147-A177-3AD203B41FA5}">
                      <a16:colId xmlns:a16="http://schemas.microsoft.com/office/drawing/2014/main" val="209009616"/>
                    </a:ext>
                  </a:extLst>
                </a:gridCol>
              </a:tblGrid>
              <a:tr h="570276">
                <a:tc>
                  <a:txBody>
                    <a:bodyPr/>
                    <a:lstStyle/>
                    <a:p>
                      <a:r>
                        <a:rPr lang="en-GB"/>
                        <a:t>Explanations in advance</a:t>
                      </a:r>
                    </a:p>
                  </a:txBody>
                  <a:tcPr/>
                </a:tc>
                <a:tc>
                  <a:txBody>
                    <a:bodyPr/>
                    <a:lstStyle/>
                    <a:p>
                      <a:r>
                        <a:rPr lang="en-GB"/>
                        <a:t>Explanations after decision</a:t>
                      </a:r>
                    </a:p>
                  </a:txBody>
                  <a:tcPr/>
                </a:tc>
                <a:extLst>
                  <a:ext uri="{0D108BD9-81ED-4DB2-BD59-A6C34878D82A}">
                    <a16:rowId xmlns:a16="http://schemas.microsoft.com/office/drawing/2014/main" val="2735046862"/>
                  </a:ext>
                </a:extLst>
              </a:tr>
              <a:tr h="570276">
                <a:tc>
                  <a:txBody>
                    <a:bodyPr/>
                    <a:lstStyle/>
                    <a:p>
                      <a:r>
                        <a:rPr lang="en-GB"/>
                        <a:t>Process-based explanations</a:t>
                      </a:r>
                    </a:p>
                  </a:txBody>
                  <a:tcPr/>
                </a:tc>
                <a:tc>
                  <a:txBody>
                    <a:bodyPr/>
                    <a:lstStyle/>
                    <a:p>
                      <a:r>
                        <a:rPr lang="en-GB"/>
                        <a:t>Outcome-based explanations</a:t>
                      </a:r>
                    </a:p>
                  </a:txBody>
                  <a:tcPr/>
                </a:tc>
                <a:extLst>
                  <a:ext uri="{0D108BD9-81ED-4DB2-BD59-A6C34878D82A}">
                    <a16:rowId xmlns:a16="http://schemas.microsoft.com/office/drawing/2014/main" val="2711936557"/>
                  </a:ext>
                </a:extLst>
              </a:tr>
              <a:tr h="570276">
                <a:tc>
                  <a:txBody>
                    <a:bodyPr/>
                    <a:lstStyle/>
                    <a:p>
                      <a:r>
                        <a:rPr lang="en-GB"/>
                        <a:t>Responsibility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Rationale</a:t>
                      </a:r>
                    </a:p>
                  </a:txBody>
                  <a:tcPr/>
                </a:tc>
                <a:extLst>
                  <a:ext uri="{0D108BD9-81ED-4DB2-BD59-A6C34878D82A}">
                    <a16:rowId xmlns:a16="http://schemas.microsoft.com/office/drawing/2014/main" val="1045696736"/>
                  </a:ext>
                </a:extLst>
              </a:tr>
              <a:tr h="570276">
                <a:tc>
                  <a:txBody>
                    <a:bodyPr/>
                    <a:lstStyle/>
                    <a:p>
                      <a:r>
                        <a:rPr lang="en-GB"/>
                        <a:t>Impact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Fairness</a:t>
                      </a:r>
                    </a:p>
                  </a:txBody>
                  <a:tcPr/>
                </a:tc>
                <a:extLst>
                  <a:ext uri="{0D108BD9-81ED-4DB2-BD59-A6C34878D82A}">
                    <a16:rowId xmlns:a16="http://schemas.microsoft.com/office/drawing/2014/main" val="811358934"/>
                  </a:ext>
                </a:extLst>
              </a:tr>
              <a:tr h="570276">
                <a:tc>
                  <a:txBody>
                    <a:bodyPr/>
                    <a:lstStyle/>
                    <a:p>
                      <a:r>
                        <a:rPr lang="en-GB"/>
                        <a:t>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Safety &amp; performance</a:t>
                      </a:r>
                    </a:p>
                    <a:p>
                      <a:endParaRPr lang="en-GB"/>
                    </a:p>
                  </a:txBody>
                  <a:tcPr/>
                </a:tc>
                <a:extLst>
                  <a:ext uri="{0D108BD9-81ED-4DB2-BD59-A6C34878D82A}">
                    <a16:rowId xmlns:a16="http://schemas.microsoft.com/office/drawing/2014/main" val="1271744983"/>
                  </a:ext>
                </a:extLst>
              </a:tr>
            </a:tbl>
          </a:graphicData>
        </a:graphic>
      </p:graphicFrame>
      <p:sp>
        <p:nvSpPr>
          <p:cNvPr id="3" name="TextBox 2">
            <a:extLst>
              <a:ext uri="{FF2B5EF4-FFF2-40B4-BE49-F238E27FC236}">
                <a16:creationId xmlns:a16="http://schemas.microsoft.com/office/drawing/2014/main" id="{2D3BE2F5-BD4A-424D-ACB3-D400662FC6BD}"/>
              </a:ext>
            </a:extLst>
          </p:cNvPr>
          <p:cNvSpPr txBox="1"/>
          <p:nvPr/>
        </p:nvSpPr>
        <p:spPr>
          <a:xfrm>
            <a:off x="1097280" y="5120641"/>
            <a:ext cx="10058400" cy="646331"/>
          </a:xfrm>
          <a:prstGeom prst="rect">
            <a:avLst/>
          </a:prstGeom>
          <a:noFill/>
        </p:spPr>
        <p:txBody>
          <a:bodyPr wrap="square" rtlCol="0">
            <a:spAutoFit/>
          </a:bodyPr>
          <a:lstStyle/>
          <a:p>
            <a:r>
              <a:rPr lang="en-GB"/>
              <a:t>Examples above are not hard and fast – decisions about when to provide information should be made on a case by case basis</a:t>
            </a:r>
          </a:p>
        </p:txBody>
      </p:sp>
    </p:spTree>
    <p:extLst>
      <p:ext uri="{BB962C8B-B14F-4D97-AF65-F5344CB8AC3E}">
        <p14:creationId xmlns:p14="http://schemas.microsoft.com/office/powerpoint/2010/main" val="11389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9AFE-41C3-4B10-9520-BA070A29E6F6}"/>
              </a:ext>
            </a:extLst>
          </p:cNvPr>
          <p:cNvSpPr>
            <a:spLocks noGrp="1"/>
          </p:cNvSpPr>
          <p:nvPr>
            <p:ph type="title"/>
          </p:nvPr>
        </p:nvSpPr>
        <p:spPr>
          <a:xfrm>
            <a:off x="1097280" y="286603"/>
            <a:ext cx="10058400" cy="1450757"/>
          </a:xfrm>
        </p:spPr>
        <p:txBody>
          <a:bodyPr>
            <a:normAutofit/>
          </a:bodyPr>
          <a:lstStyle/>
          <a:p>
            <a:r>
              <a:rPr lang="en-GB"/>
              <a:t>Building an explanation</a:t>
            </a:r>
          </a:p>
        </p:txBody>
      </p:sp>
      <p:sp>
        <p:nvSpPr>
          <p:cNvPr id="3" name="Content Placeholder 2">
            <a:extLst>
              <a:ext uri="{FF2B5EF4-FFF2-40B4-BE49-F238E27FC236}">
                <a16:creationId xmlns:a16="http://schemas.microsoft.com/office/drawing/2014/main" id="{64307A30-ECAD-46BF-8E2A-7637D2CBF549}"/>
              </a:ext>
            </a:extLst>
          </p:cNvPr>
          <p:cNvSpPr>
            <a:spLocks noGrp="1"/>
          </p:cNvSpPr>
          <p:nvPr>
            <p:ph idx="1"/>
          </p:nvPr>
        </p:nvSpPr>
        <p:spPr>
          <a:xfrm>
            <a:off x="1097279" y="1845734"/>
            <a:ext cx="7273637" cy="4023360"/>
          </a:xfrm>
        </p:spPr>
        <p:txBody>
          <a:bodyPr>
            <a:normAutofit/>
          </a:bodyPr>
          <a:lstStyle/>
          <a:p>
            <a:r>
              <a:rPr lang="en-GB" sz="1800" b="1"/>
              <a:t>Context is key!</a:t>
            </a:r>
          </a:p>
          <a:p>
            <a:r>
              <a:rPr lang="en-GB" sz="1800"/>
              <a:t>Consider the format of your explanation</a:t>
            </a:r>
          </a:p>
          <a:p>
            <a:pPr lvl="1"/>
            <a:r>
              <a:rPr lang="en-GB"/>
              <a:t>Verbal explanations/ face-to-face/ hard-copy/ electronic </a:t>
            </a:r>
          </a:p>
          <a:p>
            <a:r>
              <a:rPr lang="en-GB" sz="1800"/>
              <a:t>Consider your audience</a:t>
            </a:r>
          </a:p>
          <a:p>
            <a:pPr lvl="1"/>
            <a:r>
              <a:rPr lang="en-GB"/>
              <a:t>Eg reasonable adjustments under Equality Act 2010</a:t>
            </a:r>
          </a:p>
          <a:p>
            <a:r>
              <a:rPr lang="en-GB" sz="1800"/>
              <a:t>Design of the explanation</a:t>
            </a:r>
          </a:p>
          <a:p>
            <a:pPr lvl="1"/>
            <a:r>
              <a:rPr lang="en-GB"/>
              <a:t>Use of diagrams or graphics</a:t>
            </a:r>
          </a:p>
          <a:p>
            <a:r>
              <a:rPr lang="en-GB" sz="1800"/>
              <a:t>Layered explanations</a:t>
            </a:r>
          </a:p>
          <a:p>
            <a:pPr lvl="1"/>
            <a:r>
              <a:rPr lang="en-GB"/>
              <a:t>Tabs, expanding sections, links to webpages</a:t>
            </a:r>
          </a:p>
          <a:p>
            <a:r>
              <a:rPr lang="en-GB" sz="1800"/>
              <a:t>Explanation as a dialogue</a:t>
            </a:r>
          </a:p>
          <a:p>
            <a:endParaRPr lang="en-GB" sz="1800"/>
          </a:p>
        </p:txBody>
      </p:sp>
      <p:pic>
        <p:nvPicPr>
          <p:cNvPr id="5" name="Picture 4" descr="A picture containing icon&#10;&#10;Description automatically generated">
            <a:extLst>
              <a:ext uri="{FF2B5EF4-FFF2-40B4-BE49-F238E27FC236}">
                <a16:creationId xmlns:a16="http://schemas.microsoft.com/office/drawing/2014/main" id="{1A9D1800-AF96-4CA9-955B-0C212AE86C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0570" y="2048188"/>
            <a:ext cx="3135109" cy="3207272"/>
          </a:xfrm>
          <a:prstGeom prst="rect">
            <a:avLst/>
          </a:prstGeom>
        </p:spPr>
      </p:pic>
    </p:spTree>
    <p:extLst>
      <p:ext uri="{BB962C8B-B14F-4D97-AF65-F5344CB8AC3E}">
        <p14:creationId xmlns:p14="http://schemas.microsoft.com/office/powerpoint/2010/main" val="625090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B2AD-3E65-451F-9F85-C219F86CC136}"/>
              </a:ext>
            </a:extLst>
          </p:cNvPr>
          <p:cNvSpPr>
            <a:spLocks noGrp="1"/>
          </p:cNvSpPr>
          <p:nvPr>
            <p:ph type="title"/>
          </p:nvPr>
        </p:nvSpPr>
        <p:spPr/>
        <p:txBody>
          <a:bodyPr>
            <a:normAutofit/>
          </a:bodyPr>
          <a:lstStyle/>
          <a:p>
            <a:r>
              <a:rPr lang="en-GB" sz="4000"/>
              <a:t>Next steps</a:t>
            </a:r>
          </a:p>
        </p:txBody>
      </p:sp>
      <p:sp>
        <p:nvSpPr>
          <p:cNvPr id="3" name="Content Placeholder 2">
            <a:extLst>
              <a:ext uri="{FF2B5EF4-FFF2-40B4-BE49-F238E27FC236}">
                <a16:creationId xmlns:a16="http://schemas.microsoft.com/office/drawing/2014/main" id="{4D282BDC-0A11-452E-92E6-8F496F0F053A}"/>
              </a:ext>
            </a:extLst>
          </p:cNvPr>
          <p:cNvSpPr>
            <a:spLocks noGrp="1"/>
          </p:cNvSpPr>
          <p:nvPr>
            <p:ph idx="1"/>
          </p:nvPr>
        </p:nvSpPr>
        <p:spPr>
          <a:xfrm>
            <a:off x="1097280" y="2160000"/>
            <a:ext cx="10058400" cy="3437466"/>
          </a:xfrm>
        </p:spPr>
        <p:txBody>
          <a:bodyPr/>
          <a:lstStyle/>
          <a:p>
            <a:pPr>
              <a:lnSpc>
                <a:spcPct val="100000"/>
              </a:lnSpc>
            </a:pPr>
            <a:r>
              <a:rPr lang="en-GB"/>
              <a:t>We are developing further tools that will assist you with being compliant and being able to demonstrate your compliance. We are looking for your input and case studies to help shape our thinking.</a:t>
            </a:r>
          </a:p>
          <a:p>
            <a:pPr>
              <a:lnSpc>
                <a:spcPct val="100000"/>
              </a:lnSpc>
            </a:pPr>
            <a:r>
              <a:rPr lang="en-GB"/>
              <a:t>We will also be conducting an assessment on the usability and effectiveness of our guidance.</a:t>
            </a:r>
          </a:p>
          <a:p>
            <a:pPr>
              <a:lnSpc>
                <a:spcPct val="100000"/>
              </a:lnSpc>
            </a:pPr>
            <a:r>
              <a:rPr lang="en-GB"/>
              <a:t>If you would like us to contact you about this, but didn’t previously consent, please contact </a:t>
            </a:r>
            <a:r>
              <a:rPr lang="en-GB">
                <a:hlinkClick r:id="rId3"/>
              </a:rPr>
              <a:t>events@ico.org.uk</a:t>
            </a:r>
            <a:endParaRPr lang="en-GB"/>
          </a:p>
          <a:p>
            <a:pPr>
              <a:lnSpc>
                <a:spcPct val="100000"/>
              </a:lnSpc>
            </a:pPr>
            <a:r>
              <a:rPr lang="en-GB"/>
              <a:t>Finally, the ICO is seeking to hire individuals with experience of data science. Please check our website for further details.</a:t>
            </a:r>
          </a:p>
        </p:txBody>
      </p:sp>
    </p:spTree>
    <p:extLst>
      <p:ext uri="{BB962C8B-B14F-4D97-AF65-F5344CB8AC3E}">
        <p14:creationId xmlns:p14="http://schemas.microsoft.com/office/powerpoint/2010/main" val="1881944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000168" y="2472378"/>
            <a:ext cx="7318375" cy="1281113"/>
          </a:xfrm>
        </p:spPr>
        <p:txBody>
          <a:bodyPr vert="horz" lIns="91440" tIns="45720" rIns="91440" bIns="45720" rtlCol="0" anchor="b">
            <a:normAutofit/>
          </a:bodyPr>
          <a:lstStyle/>
          <a:p>
            <a:pPr>
              <a:lnSpc>
                <a:spcPct val="85000"/>
              </a:lnSpc>
            </a:pPr>
            <a:r>
              <a:rPr lang="en-US" sz="8000">
                <a:solidFill>
                  <a:schemeClr val="accent2"/>
                </a:solidFill>
              </a:rPr>
              <a:t>Any questions? </a:t>
            </a:r>
          </a:p>
        </p:txBody>
      </p:sp>
      <p:pic>
        <p:nvPicPr>
          <p:cNvPr id="8" name="Graphic 7" descr="Questions">
            <a:extLst>
              <a:ext uri="{FF2B5EF4-FFF2-40B4-BE49-F238E27FC236}">
                <a16:creationId xmlns:a16="http://schemas.microsoft.com/office/drawing/2014/main" id="{1EDAECE6-013C-419F-B393-9F83A3F7C6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6185" y="2032403"/>
            <a:ext cx="2449486" cy="2449486"/>
          </a:xfrm>
          <a:prstGeom prst="rect">
            <a:avLst/>
          </a:prstGeom>
        </p:spPr>
      </p:pic>
    </p:spTree>
    <p:extLst>
      <p:ext uri="{BB962C8B-B14F-4D97-AF65-F5344CB8AC3E}">
        <p14:creationId xmlns:p14="http://schemas.microsoft.com/office/powerpoint/2010/main" val="221517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2628297" y="5285029"/>
            <a:ext cx="1584325" cy="576262"/>
          </a:xfrm>
        </p:spPr>
        <p:txBody>
          <a:bodyPr>
            <a:normAutofit/>
          </a:bodyPr>
          <a:lstStyle/>
          <a:p>
            <a:pPr marL="0" indent="0">
              <a:buNone/>
            </a:pPr>
            <a:r>
              <a:rPr lang="en-GB" altLang="en-US">
                <a:solidFill>
                  <a:schemeClr val="accent2"/>
                </a:solidFill>
              </a:rPr>
              <a:t>@</a:t>
            </a:r>
            <a:r>
              <a:rPr lang="en-GB" altLang="en-US" err="1">
                <a:solidFill>
                  <a:schemeClr val="accent2"/>
                </a:solidFill>
              </a:rPr>
              <a:t>iconews</a:t>
            </a:r>
            <a:endParaRPr lang="en-GB" altLang="en-US">
              <a:solidFill>
                <a:schemeClr val="accent2"/>
              </a:solidFill>
            </a:endParaRPr>
          </a:p>
        </p:txBody>
      </p:sp>
      <p:sp>
        <p:nvSpPr>
          <p:cNvPr id="6147" name="Text Box 4"/>
          <p:cNvSpPr txBox="1">
            <a:spLocks noChangeArrowheads="1"/>
          </p:cNvSpPr>
          <p:nvPr/>
        </p:nvSpPr>
        <p:spPr bwMode="auto">
          <a:xfrm>
            <a:off x="1524000" y="549275"/>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lnSpc>
                <a:spcPct val="110000"/>
              </a:lnSpc>
              <a:defRPr sz="2000">
                <a:solidFill>
                  <a:srgbClr val="54534A"/>
                </a:solidFill>
                <a:latin typeface="Verdana" charset="0"/>
                <a:ea typeface="ＭＳ Ｐゴシック" charset="-128"/>
              </a:defRPr>
            </a:lvl1pPr>
            <a:lvl2pPr marL="742950" indent="-285750" algn="l">
              <a:spcBef>
                <a:spcPct val="20000"/>
              </a:spcBef>
              <a:buChar char="–"/>
              <a:defRPr sz="2400">
                <a:solidFill>
                  <a:srgbClr val="54534A"/>
                </a:solidFill>
                <a:latin typeface="Verdana" charset="0"/>
                <a:ea typeface="ＭＳ Ｐゴシック" charset="-128"/>
              </a:defRPr>
            </a:lvl2pPr>
            <a:lvl3pPr marL="1143000" indent="-228600" algn="l">
              <a:spcBef>
                <a:spcPct val="20000"/>
              </a:spcBef>
              <a:buChar char="•"/>
              <a:defRPr sz="2400">
                <a:solidFill>
                  <a:srgbClr val="54534A"/>
                </a:solidFill>
                <a:latin typeface="Verdana" charset="0"/>
                <a:ea typeface="ＭＳ Ｐゴシック" charset="-128"/>
              </a:defRPr>
            </a:lvl3pPr>
            <a:lvl4pPr marL="1600200" indent="-228600" algn="l">
              <a:spcBef>
                <a:spcPct val="20000"/>
              </a:spcBef>
              <a:buChar char="–"/>
              <a:defRPr>
                <a:solidFill>
                  <a:srgbClr val="54534A"/>
                </a:solidFill>
                <a:latin typeface="Verdana" charset="0"/>
                <a:ea typeface="ＭＳ Ｐゴシック" charset="-128"/>
              </a:defRPr>
            </a:lvl4pPr>
            <a:lvl5pPr marL="2057400" indent="-228600" algn="l">
              <a:spcBef>
                <a:spcPct val="20000"/>
              </a:spcBef>
              <a:buChar char="»"/>
              <a:defRPr>
                <a:solidFill>
                  <a:srgbClr val="54534A"/>
                </a:solidFill>
                <a:latin typeface="Verdana" charset="0"/>
                <a:ea typeface="ＭＳ Ｐゴシック" charset="-128"/>
              </a:defRPr>
            </a:lvl5pPr>
            <a:lvl6pPr marL="2514600" indent="-228600" eaLnBrk="0" fontAlgn="base" hangingPunct="0">
              <a:spcBef>
                <a:spcPct val="20000"/>
              </a:spcBef>
              <a:spcAft>
                <a:spcPct val="0"/>
              </a:spcAft>
              <a:buChar char="»"/>
              <a:defRPr>
                <a:solidFill>
                  <a:srgbClr val="54534A"/>
                </a:solidFill>
                <a:latin typeface="Verdana" charset="0"/>
                <a:ea typeface="ＭＳ Ｐゴシック" charset="-128"/>
              </a:defRPr>
            </a:lvl6pPr>
            <a:lvl7pPr marL="2971800" indent="-228600" eaLnBrk="0" fontAlgn="base" hangingPunct="0">
              <a:spcBef>
                <a:spcPct val="20000"/>
              </a:spcBef>
              <a:spcAft>
                <a:spcPct val="0"/>
              </a:spcAft>
              <a:buChar char="»"/>
              <a:defRPr>
                <a:solidFill>
                  <a:srgbClr val="54534A"/>
                </a:solidFill>
                <a:latin typeface="Verdana" charset="0"/>
                <a:ea typeface="ＭＳ Ｐゴシック" charset="-128"/>
              </a:defRPr>
            </a:lvl7pPr>
            <a:lvl8pPr marL="3429000" indent="-228600" eaLnBrk="0" fontAlgn="base" hangingPunct="0">
              <a:spcBef>
                <a:spcPct val="20000"/>
              </a:spcBef>
              <a:spcAft>
                <a:spcPct val="0"/>
              </a:spcAft>
              <a:buChar char="»"/>
              <a:defRPr>
                <a:solidFill>
                  <a:srgbClr val="54534A"/>
                </a:solidFill>
                <a:latin typeface="Verdana" charset="0"/>
                <a:ea typeface="ＭＳ Ｐゴシック" charset="-128"/>
              </a:defRPr>
            </a:lvl8pPr>
            <a:lvl9pPr marL="3886200" indent="-228600" eaLnBrk="0" fontAlgn="base" hangingPunct="0">
              <a:spcBef>
                <a:spcPct val="20000"/>
              </a:spcBef>
              <a:spcAft>
                <a:spcPct val="0"/>
              </a:spcAft>
              <a:buChar char="»"/>
              <a:defRPr>
                <a:solidFill>
                  <a:srgbClr val="54534A"/>
                </a:solidFill>
                <a:latin typeface="Verdana" charset="0"/>
                <a:ea typeface="ＭＳ Ｐゴシック" charset="-128"/>
              </a:defRPr>
            </a:lvl9pPr>
          </a:lstStyle>
          <a:p>
            <a:pPr algn="ctr">
              <a:lnSpc>
                <a:spcPct val="100000"/>
              </a:lnSpc>
              <a:spcBef>
                <a:spcPct val="50000"/>
              </a:spcBef>
            </a:pPr>
            <a:r>
              <a:rPr lang="en-GB" altLang="en-US" sz="4400">
                <a:solidFill>
                  <a:srgbClr val="26BCD7"/>
                </a:solidFill>
                <a:latin typeface="Georgia" charset="0"/>
              </a:rPr>
              <a:t>Keep in touch</a:t>
            </a:r>
          </a:p>
        </p:txBody>
      </p:sp>
      <p:sp>
        <p:nvSpPr>
          <p:cNvPr id="6148" name="Text Box 5"/>
          <p:cNvSpPr txBox="1">
            <a:spLocks noChangeArrowheads="1"/>
          </p:cNvSpPr>
          <p:nvPr/>
        </p:nvSpPr>
        <p:spPr bwMode="auto">
          <a:xfrm>
            <a:off x="1524000" y="3076413"/>
            <a:ext cx="91440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lnSpc>
                <a:spcPct val="110000"/>
              </a:lnSpc>
              <a:defRPr sz="2000">
                <a:solidFill>
                  <a:srgbClr val="54534A"/>
                </a:solidFill>
                <a:latin typeface="Verdana" charset="0"/>
                <a:ea typeface="ＭＳ Ｐゴシック" charset="-128"/>
              </a:defRPr>
            </a:lvl1pPr>
            <a:lvl2pPr marL="742950" indent="-285750" algn="l">
              <a:spcBef>
                <a:spcPct val="20000"/>
              </a:spcBef>
              <a:buChar char="–"/>
              <a:defRPr sz="2400">
                <a:solidFill>
                  <a:srgbClr val="54534A"/>
                </a:solidFill>
                <a:latin typeface="Verdana" charset="0"/>
                <a:ea typeface="ＭＳ Ｐゴシック" charset="-128"/>
              </a:defRPr>
            </a:lvl2pPr>
            <a:lvl3pPr marL="1143000" indent="-228600" algn="l">
              <a:spcBef>
                <a:spcPct val="20000"/>
              </a:spcBef>
              <a:buChar char="•"/>
              <a:defRPr sz="2400">
                <a:solidFill>
                  <a:srgbClr val="54534A"/>
                </a:solidFill>
                <a:latin typeface="Verdana" charset="0"/>
                <a:ea typeface="ＭＳ Ｐゴシック" charset="-128"/>
              </a:defRPr>
            </a:lvl3pPr>
            <a:lvl4pPr marL="1600200" indent="-228600" algn="l">
              <a:spcBef>
                <a:spcPct val="20000"/>
              </a:spcBef>
              <a:buChar char="–"/>
              <a:defRPr>
                <a:solidFill>
                  <a:srgbClr val="54534A"/>
                </a:solidFill>
                <a:latin typeface="Verdana" charset="0"/>
                <a:ea typeface="ＭＳ Ｐゴシック" charset="-128"/>
              </a:defRPr>
            </a:lvl4pPr>
            <a:lvl5pPr marL="2057400" indent="-228600" algn="l">
              <a:spcBef>
                <a:spcPct val="20000"/>
              </a:spcBef>
              <a:buChar char="»"/>
              <a:defRPr>
                <a:solidFill>
                  <a:srgbClr val="54534A"/>
                </a:solidFill>
                <a:latin typeface="Verdana" charset="0"/>
                <a:ea typeface="ＭＳ Ｐゴシック" charset="-128"/>
              </a:defRPr>
            </a:lvl5pPr>
            <a:lvl6pPr marL="2514600" indent="-228600" eaLnBrk="0" fontAlgn="base" hangingPunct="0">
              <a:spcBef>
                <a:spcPct val="20000"/>
              </a:spcBef>
              <a:spcAft>
                <a:spcPct val="0"/>
              </a:spcAft>
              <a:buChar char="»"/>
              <a:defRPr>
                <a:solidFill>
                  <a:srgbClr val="54534A"/>
                </a:solidFill>
                <a:latin typeface="Verdana" charset="0"/>
                <a:ea typeface="ＭＳ Ｐゴシック" charset="-128"/>
              </a:defRPr>
            </a:lvl6pPr>
            <a:lvl7pPr marL="2971800" indent="-228600" eaLnBrk="0" fontAlgn="base" hangingPunct="0">
              <a:spcBef>
                <a:spcPct val="20000"/>
              </a:spcBef>
              <a:spcAft>
                <a:spcPct val="0"/>
              </a:spcAft>
              <a:buChar char="»"/>
              <a:defRPr>
                <a:solidFill>
                  <a:srgbClr val="54534A"/>
                </a:solidFill>
                <a:latin typeface="Verdana" charset="0"/>
                <a:ea typeface="ＭＳ Ｐゴシック" charset="-128"/>
              </a:defRPr>
            </a:lvl7pPr>
            <a:lvl8pPr marL="3429000" indent="-228600" eaLnBrk="0" fontAlgn="base" hangingPunct="0">
              <a:spcBef>
                <a:spcPct val="20000"/>
              </a:spcBef>
              <a:spcAft>
                <a:spcPct val="0"/>
              </a:spcAft>
              <a:buChar char="»"/>
              <a:defRPr>
                <a:solidFill>
                  <a:srgbClr val="54534A"/>
                </a:solidFill>
                <a:latin typeface="Verdana" charset="0"/>
                <a:ea typeface="ＭＳ Ｐゴシック" charset="-128"/>
              </a:defRPr>
            </a:lvl8pPr>
            <a:lvl9pPr marL="3886200" indent="-228600" eaLnBrk="0" fontAlgn="base" hangingPunct="0">
              <a:spcBef>
                <a:spcPct val="20000"/>
              </a:spcBef>
              <a:spcAft>
                <a:spcPct val="0"/>
              </a:spcAft>
              <a:buChar char="»"/>
              <a:defRPr>
                <a:solidFill>
                  <a:srgbClr val="54534A"/>
                </a:solidFill>
                <a:latin typeface="Verdana" charset="0"/>
                <a:ea typeface="ＭＳ Ｐゴシック" charset="-128"/>
              </a:defRPr>
            </a:lvl9pPr>
          </a:lstStyle>
          <a:p>
            <a:pPr algn="ctr">
              <a:lnSpc>
                <a:spcPct val="100000"/>
              </a:lnSpc>
            </a:pPr>
            <a:r>
              <a:rPr lang="en-GB" altLang="en-US" sz="2400">
                <a:solidFill>
                  <a:schemeClr val="accent2"/>
                </a:solidFill>
              </a:rPr>
              <a:t>Subscribe to our e-newsletter at www.ico.org.uk</a:t>
            </a:r>
          </a:p>
          <a:p>
            <a:pPr algn="ctr">
              <a:lnSpc>
                <a:spcPct val="100000"/>
              </a:lnSpc>
            </a:pPr>
            <a:r>
              <a:rPr lang="en-GB" altLang="en-US" sz="2400">
                <a:solidFill>
                  <a:schemeClr val="accent2"/>
                </a:solidFill>
              </a:rPr>
              <a:t>or find us on…</a:t>
            </a:r>
          </a:p>
        </p:txBody>
      </p:sp>
      <p:pic>
        <p:nvPicPr>
          <p:cNvPr id="6149" name="Picture 7" descr="you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6686" y="4193652"/>
            <a:ext cx="169862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8" descr="LinkedIn_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4807" y="4456382"/>
            <a:ext cx="20891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9" descr="\\child.indigo.local\profiles\desktop\covellj\Desktop\Various images and designs\fb twitter logos\twitter_newbird_blu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3709" y="4127768"/>
            <a:ext cx="13335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328039" y="1999195"/>
            <a:ext cx="7535917" cy="584775"/>
          </a:xfrm>
          <a:prstGeom prst="rect">
            <a:avLst/>
          </a:prstGeom>
          <a:noFill/>
        </p:spPr>
        <p:txBody>
          <a:bodyPr wrap="square" rtlCol="0">
            <a:spAutoFit/>
          </a:bodyPr>
          <a:lstStyle/>
          <a:p>
            <a:pPr algn="ctr"/>
            <a:r>
              <a:rPr lang="en-GB" sz="3200" dirty="0">
                <a:solidFill>
                  <a:srgbClr val="0070C0"/>
                </a:solidFill>
                <a:latin typeface="Verdana" panose="020B0604030504040204" pitchFamily="34" charset="0"/>
                <a:ea typeface="Verdana" panose="020B0604030504040204" pitchFamily="34" charset="0"/>
              </a:rPr>
              <a:t>AI</a:t>
            </a:r>
            <a:r>
              <a:rPr lang="en-GB" sz="3200">
                <a:solidFill>
                  <a:srgbClr val="0070C0"/>
                </a:solidFill>
                <a:latin typeface="Verdana" panose="020B0604030504040204" pitchFamily="34" charset="0"/>
                <a:ea typeface="Verdana" panose="020B0604030504040204" pitchFamily="34" charset="0"/>
              </a:rPr>
              <a:t>@ico.org.uk</a:t>
            </a:r>
          </a:p>
        </p:txBody>
      </p:sp>
    </p:spTree>
    <p:extLst>
      <p:ext uri="{BB962C8B-B14F-4D97-AF65-F5344CB8AC3E}">
        <p14:creationId xmlns:p14="http://schemas.microsoft.com/office/powerpoint/2010/main" val="361519028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10CF-BDC6-4416-9590-BC7EAC09440C}"/>
              </a:ext>
            </a:extLst>
          </p:cNvPr>
          <p:cNvSpPr>
            <a:spLocks noGrp="1"/>
          </p:cNvSpPr>
          <p:nvPr>
            <p:ph type="title"/>
          </p:nvPr>
        </p:nvSpPr>
        <p:spPr/>
        <p:txBody>
          <a:bodyPr/>
          <a:lstStyle/>
          <a:p>
            <a:r>
              <a:rPr lang="en-GB"/>
              <a:t>Agenda</a:t>
            </a:r>
          </a:p>
        </p:txBody>
      </p:sp>
      <p:sp>
        <p:nvSpPr>
          <p:cNvPr id="3" name="Content Placeholder 2">
            <a:extLst>
              <a:ext uri="{FF2B5EF4-FFF2-40B4-BE49-F238E27FC236}">
                <a16:creationId xmlns:a16="http://schemas.microsoft.com/office/drawing/2014/main" id="{ED06EC34-D0BC-4B85-87D7-B4DD66003E28}"/>
              </a:ext>
            </a:extLst>
          </p:cNvPr>
          <p:cNvSpPr>
            <a:spLocks noGrp="1"/>
          </p:cNvSpPr>
          <p:nvPr>
            <p:ph idx="1"/>
          </p:nvPr>
        </p:nvSpPr>
        <p:spPr/>
        <p:txBody>
          <a:bodyPr/>
          <a:lstStyle/>
          <a:p>
            <a:r>
              <a:rPr lang="en-GB"/>
              <a:t>How do we identify our purposes and lawful basis when using AI?</a:t>
            </a:r>
          </a:p>
          <a:p>
            <a:r>
              <a:rPr lang="en-GB"/>
              <a:t>What do we need to do about statistical accuracy?</a:t>
            </a:r>
          </a:p>
          <a:p>
            <a:r>
              <a:rPr lang="en-GB"/>
              <a:t>How should we address risks of bias and discrimination?</a:t>
            </a:r>
          </a:p>
          <a:p>
            <a:r>
              <a:rPr lang="en-GB"/>
              <a:t>How can we ensure our processing is transparent when using AI?</a:t>
            </a:r>
          </a:p>
          <a:p>
            <a:endParaRPr lang="en-GB"/>
          </a:p>
        </p:txBody>
      </p:sp>
    </p:spTree>
    <p:extLst>
      <p:ext uri="{BB962C8B-B14F-4D97-AF65-F5344CB8AC3E}">
        <p14:creationId xmlns:p14="http://schemas.microsoft.com/office/powerpoint/2010/main" val="397161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2" name="Rectangle 2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BEA33920-C89A-43BE-8639-239798AD894B}"/>
              </a:ext>
            </a:extLst>
          </p:cNvPr>
          <p:cNvPicPr>
            <a:picLocks noChangeAspect="1"/>
          </p:cNvPicPr>
          <p:nvPr/>
        </p:nvPicPr>
        <p:blipFill rotWithShape="1">
          <a:blip r:embed="rId3">
            <a:extLst>
              <a:ext uri="{28A0092B-C50C-407E-A947-70E740481C1C}">
                <a14:useLocalDpi xmlns:a14="http://schemas.microsoft.com/office/drawing/2010/main" val="0"/>
              </a:ext>
            </a:extLst>
          </a:blip>
          <a:srcRect r="15890" b="-1159"/>
          <a:stretch/>
        </p:blipFill>
        <p:spPr>
          <a:xfrm>
            <a:off x="129695" y="6341165"/>
            <a:ext cx="7108105" cy="395785"/>
          </a:xfrm>
          <a:prstGeom prst="rect">
            <a:avLst/>
          </a:prstGeom>
          <a:noFill/>
        </p:spPr>
      </p:pic>
      <p:sp>
        <p:nvSpPr>
          <p:cNvPr id="4" name="Content Placeholder 3">
            <a:extLst>
              <a:ext uri="{FF2B5EF4-FFF2-40B4-BE49-F238E27FC236}">
                <a16:creationId xmlns:a16="http://schemas.microsoft.com/office/drawing/2014/main" id="{0DC6A15A-4DB8-4474-BD26-69669071E1EE}"/>
              </a:ext>
            </a:extLst>
          </p:cNvPr>
          <p:cNvSpPr>
            <a:spLocks noGrp="1"/>
          </p:cNvSpPr>
          <p:nvPr>
            <p:ph idx="1"/>
          </p:nvPr>
        </p:nvSpPr>
        <p:spPr>
          <a:xfrm>
            <a:off x="4420108" y="1125806"/>
            <a:ext cx="7459472" cy="4606389"/>
          </a:xfrm>
        </p:spPr>
        <p:txBody>
          <a:bodyPr>
            <a:spAutoFit/>
          </a:bodyPr>
          <a:lstStyle/>
          <a:p>
            <a:pPr>
              <a:lnSpc>
                <a:spcPct val="100000"/>
              </a:lnSpc>
            </a:pPr>
            <a:r>
              <a:rPr lang="en-GB" b="1"/>
              <a:t>Selected published guidance</a:t>
            </a:r>
          </a:p>
          <a:p>
            <a:pPr>
              <a:lnSpc>
                <a:spcPct val="100000"/>
              </a:lnSpc>
            </a:pPr>
            <a:r>
              <a:rPr lang="en-GB"/>
              <a:t>ICO and The Alan Turing Institute, “Explaining decisions made with AI”</a:t>
            </a:r>
          </a:p>
          <a:p>
            <a:pPr>
              <a:lnSpc>
                <a:spcPct val="100000"/>
              </a:lnSpc>
            </a:pPr>
            <a:r>
              <a:rPr lang="en-GB"/>
              <a:t>ICO, “Guidance on AI and data protection”</a:t>
            </a:r>
          </a:p>
          <a:p>
            <a:pPr>
              <a:lnSpc>
                <a:spcPct val="100000"/>
              </a:lnSpc>
            </a:pPr>
            <a:endParaRPr lang="en-GB"/>
          </a:p>
          <a:p>
            <a:pPr>
              <a:lnSpc>
                <a:spcPct val="100000"/>
              </a:lnSpc>
            </a:pPr>
            <a:r>
              <a:rPr lang="en-GB" b="1"/>
              <a:t>Webinars</a:t>
            </a:r>
          </a:p>
          <a:p>
            <a:pPr>
              <a:lnSpc>
                <a:spcPct val="100000"/>
              </a:lnSpc>
            </a:pPr>
            <a:r>
              <a:rPr lang="en-GB"/>
              <a:t>1. AI, accountability and governance (September)</a:t>
            </a:r>
          </a:p>
          <a:p>
            <a:pPr>
              <a:lnSpc>
                <a:spcPct val="100000"/>
              </a:lnSpc>
            </a:pPr>
            <a:r>
              <a:rPr lang="en-GB" b="1"/>
              <a:t>2. AI, lawfulness, fairness, and transparency </a:t>
            </a:r>
          </a:p>
          <a:p>
            <a:pPr>
              <a:lnSpc>
                <a:spcPct val="100000"/>
              </a:lnSpc>
            </a:pPr>
            <a:r>
              <a:rPr lang="en-GB"/>
              <a:t>3. AI, security and data minimisation (circa Nov)</a:t>
            </a:r>
          </a:p>
          <a:p>
            <a:pPr>
              <a:lnSpc>
                <a:spcPct val="100000"/>
              </a:lnSpc>
            </a:pPr>
            <a:r>
              <a:rPr lang="en-GB"/>
              <a:t>4. AI and individual rights (circa Dec)</a:t>
            </a:r>
          </a:p>
        </p:txBody>
      </p:sp>
      <p:sp>
        <p:nvSpPr>
          <p:cNvPr id="6" name="Title 5">
            <a:extLst>
              <a:ext uri="{FF2B5EF4-FFF2-40B4-BE49-F238E27FC236}">
                <a16:creationId xmlns:a16="http://schemas.microsoft.com/office/drawing/2014/main" id="{BE96BC1E-F68C-4EB1-A98E-15D428E28EE9}"/>
              </a:ext>
            </a:extLst>
          </p:cNvPr>
          <p:cNvSpPr>
            <a:spLocks noGrp="1"/>
          </p:cNvSpPr>
          <p:nvPr>
            <p:ph type="title"/>
          </p:nvPr>
        </p:nvSpPr>
        <p:spPr>
          <a:xfrm>
            <a:off x="1097280" y="286603"/>
            <a:ext cx="2484120" cy="6054562"/>
          </a:xfrm>
        </p:spPr>
        <p:txBody>
          <a:bodyPr anchor="ctr"/>
          <a:lstStyle/>
          <a:p>
            <a:pPr algn="ctr"/>
            <a:r>
              <a:rPr lang="en-GB" sz="3200">
                <a:solidFill>
                  <a:schemeClr val="bg1"/>
                </a:solidFill>
              </a:rPr>
              <a:t>Background</a:t>
            </a:r>
            <a:endParaRPr lang="en-GB">
              <a:solidFill>
                <a:schemeClr val="bg1"/>
              </a:solidFill>
            </a:endParaRPr>
          </a:p>
        </p:txBody>
      </p:sp>
    </p:spTree>
    <p:extLst>
      <p:ext uri="{BB962C8B-B14F-4D97-AF65-F5344CB8AC3E}">
        <p14:creationId xmlns:p14="http://schemas.microsoft.com/office/powerpoint/2010/main" val="164173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11CE-0F0B-4926-96B2-98A7BBFD67DF}"/>
              </a:ext>
            </a:extLst>
          </p:cNvPr>
          <p:cNvSpPr>
            <a:spLocks noGrp="1"/>
          </p:cNvSpPr>
          <p:nvPr>
            <p:ph type="title"/>
          </p:nvPr>
        </p:nvSpPr>
        <p:spPr/>
        <p:txBody>
          <a:bodyPr/>
          <a:lstStyle/>
          <a:p>
            <a:r>
              <a:rPr lang="en-GB"/>
              <a:t>What should we consider when deciding lawful bases?</a:t>
            </a:r>
          </a:p>
        </p:txBody>
      </p:sp>
      <p:sp>
        <p:nvSpPr>
          <p:cNvPr id="3" name="Content Placeholder 2">
            <a:extLst>
              <a:ext uri="{FF2B5EF4-FFF2-40B4-BE49-F238E27FC236}">
                <a16:creationId xmlns:a16="http://schemas.microsoft.com/office/drawing/2014/main" id="{DD5A5843-0EC8-4999-BB59-8CECC88D9CE9}"/>
              </a:ext>
            </a:extLst>
          </p:cNvPr>
          <p:cNvSpPr>
            <a:spLocks noGrp="1"/>
          </p:cNvSpPr>
          <p:nvPr>
            <p:ph idx="1"/>
          </p:nvPr>
        </p:nvSpPr>
        <p:spPr/>
        <p:txBody>
          <a:bodyPr/>
          <a:lstStyle/>
          <a:p>
            <a:r>
              <a:rPr lang="en-GB"/>
              <a:t>Whenever you are processing personal data – whether to train a new AI system, or make predictions using an existing one – you must have an appropriate lawful basis to do so.</a:t>
            </a:r>
          </a:p>
          <a:p>
            <a:r>
              <a:rPr lang="en-GB"/>
              <a:t>In some cases, more than one lawful basis may be appropriate.</a:t>
            </a:r>
          </a:p>
          <a:p>
            <a:pPr lvl="1"/>
            <a:r>
              <a:rPr lang="en-GB"/>
              <a:t>Eg </a:t>
            </a:r>
            <a:r>
              <a:rPr lang="en-GB" sz="2000"/>
              <a:t>in many cases, when determining your purpose(s) and lawful basis, it will make sense for you to separate the research and development phase of AI systems from the deployment phase. This is because these are distinct and separate purposes, with different circumstances and risks.</a:t>
            </a:r>
          </a:p>
        </p:txBody>
      </p:sp>
      <p:pic>
        <p:nvPicPr>
          <p:cNvPr id="5" name="Graphic 4" descr="Scales of justice">
            <a:extLst>
              <a:ext uri="{FF2B5EF4-FFF2-40B4-BE49-F238E27FC236}">
                <a16:creationId xmlns:a16="http://schemas.microsoft.com/office/drawing/2014/main" id="{EB4D42BF-285E-4CD3-A95B-17D4462021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66988" y="4446037"/>
            <a:ext cx="1296000" cy="1296000"/>
          </a:xfrm>
          <a:prstGeom prst="rect">
            <a:avLst/>
          </a:prstGeom>
        </p:spPr>
      </p:pic>
    </p:spTree>
    <p:extLst>
      <p:ext uri="{BB962C8B-B14F-4D97-AF65-F5344CB8AC3E}">
        <p14:creationId xmlns:p14="http://schemas.microsoft.com/office/powerpoint/2010/main" val="204722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0385-B70B-4525-924F-BD5307DF79B2}"/>
              </a:ext>
            </a:extLst>
          </p:cNvPr>
          <p:cNvSpPr>
            <a:spLocks noGrp="1"/>
          </p:cNvSpPr>
          <p:nvPr>
            <p:ph type="title"/>
          </p:nvPr>
        </p:nvSpPr>
        <p:spPr/>
        <p:txBody>
          <a:bodyPr/>
          <a:lstStyle/>
          <a:p>
            <a:r>
              <a:rPr lang="en-GB"/>
              <a:t>Which lawful bases should we consider?</a:t>
            </a:r>
          </a:p>
        </p:txBody>
      </p:sp>
      <p:sp>
        <p:nvSpPr>
          <p:cNvPr id="3" name="Content Placeholder 2">
            <a:extLst>
              <a:ext uri="{FF2B5EF4-FFF2-40B4-BE49-F238E27FC236}">
                <a16:creationId xmlns:a16="http://schemas.microsoft.com/office/drawing/2014/main" id="{CA8EB8BB-3093-433A-8958-77764C4A19BF}"/>
              </a:ext>
            </a:extLst>
          </p:cNvPr>
          <p:cNvSpPr>
            <a:spLocks noGrp="1"/>
          </p:cNvSpPr>
          <p:nvPr>
            <p:ph idx="1"/>
          </p:nvPr>
        </p:nvSpPr>
        <p:spPr/>
        <p:txBody>
          <a:bodyPr/>
          <a:lstStyle/>
          <a:p>
            <a:r>
              <a:rPr lang="en-GB"/>
              <a:t>If you are processing non-special category data, then you will need to identify an appropriate lawful basis under Article 6 of the GDPR.</a:t>
            </a:r>
          </a:p>
          <a:p>
            <a:r>
              <a:rPr lang="en-GB"/>
              <a:t>If you are processing special category data, then you will need to identify an appropriate lawful basis under Article 6 </a:t>
            </a:r>
            <a:r>
              <a:rPr lang="en-GB" b="1"/>
              <a:t>and Article 9</a:t>
            </a:r>
            <a:r>
              <a:rPr lang="en-GB"/>
              <a:t> of the GDPR.</a:t>
            </a:r>
          </a:p>
          <a:p>
            <a:r>
              <a:rPr lang="en-GB"/>
              <a:t>If you are processing data about criminal offences, then you will need to identify an appropriate lawful basis under Article 6 </a:t>
            </a:r>
            <a:r>
              <a:rPr lang="en-GB" b="1"/>
              <a:t>and Article 10</a:t>
            </a:r>
            <a:r>
              <a:rPr lang="en-GB"/>
              <a:t> of the GDPR.</a:t>
            </a:r>
          </a:p>
          <a:p>
            <a:r>
              <a:rPr lang="en-GB"/>
              <a:t>If you are processing personal data to make solely automated decisions with a legal or similarly significant effect, then you will need to identify an appropriate lawful basis under </a:t>
            </a:r>
            <a:r>
              <a:rPr lang="en-GB" b="1"/>
              <a:t>Article 22 </a:t>
            </a:r>
            <a:r>
              <a:rPr lang="en-GB"/>
              <a:t>of the GDPR.</a:t>
            </a:r>
          </a:p>
        </p:txBody>
      </p:sp>
      <p:pic>
        <p:nvPicPr>
          <p:cNvPr id="5" name="Graphic 4" descr="Scales of justice">
            <a:extLst>
              <a:ext uri="{FF2B5EF4-FFF2-40B4-BE49-F238E27FC236}">
                <a16:creationId xmlns:a16="http://schemas.microsoft.com/office/drawing/2014/main" id="{58B3ADC4-90F1-491B-9CDE-8664236AED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8720" y="4681468"/>
            <a:ext cx="1296000" cy="1296000"/>
          </a:xfrm>
          <a:prstGeom prst="rect">
            <a:avLst/>
          </a:prstGeom>
        </p:spPr>
      </p:pic>
    </p:spTree>
    <p:extLst>
      <p:ext uri="{BB962C8B-B14F-4D97-AF65-F5344CB8AC3E}">
        <p14:creationId xmlns:p14="http://schemas.microsoft.com/office/powerpoint/2010/main" val="164205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2961-33C1-4837-AA76-F8A300A64642}"/>
              </a:ext>
            </a:extLst>
          </p:cNvPr>
          <p:cNvSpPr>
            <a:spLocks noGrp="1"/>
          </p:cNvSpPr>
          <p:nvPr>
            <p:ph type="title"/>
          </p:nvPr>
        </p:nvSpPr>
        <p:spPr/>
        <p:txBody>
          <a:bodyPr/>
          <a:lstStyle/>
          <a:p>
            <a:r>
              <a:rPr lang="en-GB" dirty="0"/>
              <a:t>What lawful bases should we consider?</a:t>
            </a:r>
          </a:p>
        </p:txBody>
      </p:sp>
      <p:sp>
        <p:nvSpPr>
          <p:cNvPr id="3" name="Content Placeholder 2">
            <a:extLst>
              <a:ext uri="{FF2B5EF4-FFF2-40B4-BE49-F238E27FC236}">
                <a16:creationId xmlns:a16="http://schemas.microsoft.com/office/drawing/2014/main" id="{88B9D456-EEE6-4A3B-A141-8BD5341FFEB2}"/>
              </a:ext>
            </a:extLst>
          </p:cNvPr>
          <p:cNvSpPr>
            <a:spLocks noGrp="1"/>
          </p:cNvSpPr>
          <p:nvPr>
            <p:ph idx="1"/>
          </p:nvPr>
        </p:nvSpPr>
        <p:spPr/>
        <p:txBody>
          <a:bodyPr/>
          <a:lstStyle/>
          <a:p>
            <a:r>
              <a:rPr lang="en-GB" dirty="0"/>
              <a:t>Consent or legitimate interests are likely to be the most frequently </a:t>
            </a:r>
            <a:r>
              <a:rPr lang="en-GB"/>
              <a:t>used lawful bases.</a:t>
            </a:r>
          </a:p>
          <a:p>
            <a:r>
              <a:rPr lang="en-GB" dirty="0"/>
              <a:t>Consent may be appropriate where you have a direct relationship with the individuals whose data you want to process.</a:t>
            </a:r>
          </a:p>
          <a:p>
            <a:r>
              <a:rPr lang="en-GB" dirty="0"/>
              <a:t>Legitimate interests is the most flexible lawful basis (but not always appropriate). Legitimate interests could include your own interests or those of third parties, as well as commercial or societal interests.</a:t>
            </a:r>
          </a:p>
          <a:p>
            <a:r>
              <a:rPr lang="en-GB" dirty="0"/>
              <a:t>You may find performance of a contract, legal obligation, public task or vital interests to be the most appropriate. </a:t>
            </a:r>
          </a:p>
        </p:txBody>
      </p:sp>
      <p:pic>
        <p:nvPicPr>
          <p:cNvPr id="5" name="Graphic 4" descr="Scales of justice">
            <a:extLst>
              <a:ext uri="{FF2B5EF4-FFF2-40B4-BE49-F238E27FC236}">
                <a16:creationId xmlns:a16="http://schemas.microsoft.com/office/drawing/2014/main" id="{AB383A53-971D-4467-AF42-08100E45F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8720" y="4681468"/>
            <a:ext cx="1296000" cy="1296000"/>
          </a:xfrm>
          <a:prstGeom prst="rect">
            <a:avLst/>
          </a:prstGeom>
        </p:spPr>
      </p:pic>
    </p:spTree>
    <p:extLst>
      <p:ext uri="{BB962C8B-B14F-4D97-AF65-F5344CB8AC3E}">
        <p14:creationId xmlns:p14="http://schemas.microsoft.com/office/powerpoint/2010/main" val="429269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4063-383F-4C1B-A157-EF3F67B57792}"/>
              </a:ext>
            </a:extLst>
          </p:cNvPr>
          <p:cNvSpPr>
            <a:spLocks noGrp="1"/>
          </p:cNvSpPr>
          <p:nvPr>
            <p:ph type="title"/>
          </p:nvPr>
        </p:nvSpPr>
        <p:spPr/>
        <p:txBody>
          <a:bodyPr>
            <a:normAutofit fontScale="90000"/>
          </a:bodyPr>
          <a:lstStyle/>
          <a:p>
            <a:r>
              <a:rPr lang="en-GB"/>
              <a:t>What is the difference between ‘accuracy’ in data protection law and ‘statistical accuracy’ in AI?</a:t>
            </a:r>
          </a:p>
        </p:txBody>
      </p:sp>
      <p:sp>
        <p:nvSpPr>
          <p:cNvPr id="3" name="Content Placeholder 2">
            <a:extLst>
              <a:ext uri="{FF2B5EF4-FFF2-40B4-BE49-F238E27FC236}">
                <a16:creationId xmlns:a16="http://schemas.microsoft.com/office/drawing/2014/main" id="{A9C280C2-9BBB-4EE1-B8C9-9D2327F2F4C1}"/>
              </a:ext>
            </a:extLst>
          </p:cNvPr>
          <p:cNvSpPr>
            <a:spLocks noGrp="1"/>
          </p:cNvSpPr>
          <p:nvPr>
            <p:ph idx="1"/>
          </p:nvPr>
        </p:nvSpPr>
        <p:spPr/>
        <p:txBody>
          <a:bodyPr/>
          <a:lstStyle/>
          <a:p>
            <a:pPr marL="0" indent="0" algn="l" rtl="0" fontAlgn="base">
              <a:buNone/>
            </a:pPr>
            <a:r>
              <a:rPr lang="en-GB"/>
              <a:t>‘Accuracy’ in a data protection context is one of the fundamental principles, requiring you to ensure personal data is accurate and, where necessary, kept up to data.</a:t>
            </a:r>
            <a:r>
              <a:rPr lang="en-US"/>
              <a:t>​</a:t>
            </a:r>
          </a:p>
          <a:p>
            <a:pPr marL="0" indent="0" algn="l" rtl="0" fontAlgn="base">
              <a:buNone/>
            </a:pPr>
            <a:r>
              <a:rPr lang="en-GB"/>
              <a:t>‘Accuracy’ in an AI context refers to how often an AI system guesses the correct answer, measured against correctly labelled test data.</a:t>
            </a:r>
            <a:r>
              <a:rPr lang="en-US"/>
              <a:t>​</a:t>
            </a:r>
          </a:p>
          <a:p>
            <a:pPr marL="0" indent="0" algn="l" rtl="0" fontAlgn="base">
              <a:buNone/>
            </a:pPr>
            <a:r>
              <a:rPr lang="en-GB"/>
              <a:t>In the guidance, we call accuracy in an AI context “statistical accuracy.”</a:t>
            </a:r>
            <a:r>
              <a:rPr lang="en-US"/>
              <a:t>​</a:t>
            </a:r>
          </a:p>
          <a:p>
            <a:pPr marL="0" indent="0" algn="l" rtl="0" fontAlgn="base">
              <a:buNone/>
            </a:pPr>
            <a:r>
              <a:rPr lang="en-GB"/>
              <a:t>An AI system does not need to be 100% statistically accurate to comply with the accuracy principle.</a:t>
            </a:r>
            <a:endParaRPr lang="en-US"/>
          </a:p>
          <a:p>
            <a:endParaRPr lang="en-GB">
              <a:solidFill>
                <a:schemeClr val="tx2"/>
              </a:solidFill>
            </a:endParaRPr>
          </a:p>
        </p:txBody>
      </p:sp>
      <p:pic>
        <p:nvPicPr>
          <p:cNvPr id="5" name="Graphic 4" descr="Bullseye">
            <a:extLst>
              <a:ext uri="{FF2B5EF4-FFF2-40B4-BE49-F238E27FC236}">
                <a16:creationId xmlns:a16="http://schemas.microsoft.com/office/drawing/2014/main" id="{418AB5D9-94C4-4285-B56A-93ABF9FDC0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33722" y="4483359"/>
            <a:ext cx="1296000" cy="1296000"/>
          </a:xfrm>
          <a:prstGeom prst="rect">
            <a:avLst/>
          </a:prstGeom>
        </p:spPr>
      </p:pic>
    </p:spTree>
    <p:extLst>
      <p:ext uri="{BB962C8B-B14F-4D97-AF65-F5344CB8AC3E}">
        <p14:creationId xmlns:p14="http://schemas.microsoft.com/office/powerpoint/2010/main" val="4671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600C1-694C-4D7B-BF4F-E33B8FFB10A4}"/>
              </a:ext>
            </a:extLst>
          </p:cNvPr>
          <p:cNvSpPr>
            <a:spLocks noGrp="1"/>
          </p:cNvSpPr>
          <p:nvPr>
            <p:ph type="title"/>
          </p:nvPr>
        </p:nvSpPr>
        <p:spPr>
          <a:xfrm>
            <a:off x="1097280" y="286603"/>
            <a:ext cx="10058400" cy="1450757"/>
          </a:xfrm>
        </p:spPr>
        <p:txBody>
          <a:bodyPr>
            <a:normAutofit/>
          </a:bodyPr>
          <a:lstStyle/>
          <a:p>
            <a:r>
              <a:rPr lang="en-GB"/>
              <a:t>How should we address risks of bias and discrimination?</a:t>
            </a:r>
          </a:p>
        </p:txBody>
      </p:sp>
      <p:sp>
        <p:nvSpPr>
          <p:cNvPr id="3" name="Content Placeholder 2">
            <a:extLst>
              <a:ext uri="{FF2B5EF4-FFF2-40B4-BE49-F238E27FC236}">
                <a16:creationId xmlns:a16="http://schemas.microsoft.com/office/drawing/2014/main" id="{D87E7053-3022-45FF-B3D7-4AB7DC58F8FE}"/>
              </a:ext>
            </a:extLst>
          </p:cNvPr>
          <p:cNvSpPr>
            <a:spLocks noGrp="1"/>
          </p:cNvSpPr>
          <p:nvPr>
            <p:ph idx="1"/>
          </p:nvPr>
        </p:nvSpPr>
        <p:spPr>
          <a:xfrm>
            <a:off x="1097279" y="1845734"/>
            <a:ext cx="6454987" cy="4023360"/>
          </a:xfrm>
        </p:spPr>
        <p:txBody>
          <a:bodyPr>
            <a:normAutofit/>
          </a:bodyPr>
          <a:lstStyle/>
          <a:p>
            <a:r>
              <a:rPr lang="en-GB" sz="1700"/>
              <a:t>DP law addresses concerns about unjust discrimination in several ways:</a:t>
            </a:r>
          </a:p>
          <a:p>
            <a:pPr marL="457200" indent="-457200">
              <a:buFont typeface="+mj-lt"/>
              <a:buAutoNum type="arabicParenR"/>
            </a:pPr>
            <a:r>
              <a:rPr lang="en-GB" sz="1700"/>
              <a:t>Fairness principle</a:t>
            </a:r>
          </a:p>
          <a:p>
            <a:pPr marL="457200" indent="-457200">
              <a:buFont typeface="+mj-lt"/>
              <a:buAutoNum type="arabicParenR"/>
            </a:pPr>
            <a:r>
              <a:rPr lang="en-GB" sz="1700"/>
              <a:t>Data protection aims to protection the individual’s right to privacy and the right to non-discrimination.</a:t>
            </a:r>
          </a:p>
          <a:p>
            <a:pPr marL="457200" indent="-457200">
              <a:buFont typeface="+mj-lt"/>
              <a:buAutoNum type="arabicParenR"/>
            </a:pPr>
            <a:r>
              <a:rPr lang="en-GB" sz="1700"/>
              <a:t>GDPR says you should use appropriate technical and organisational measures to prevent discrimination that may arise from profiling and automated decision-making.</a:t>
            </a:r>
          </a:p>
          <a:p>
            <a:r>
              <a:rPr lang="en-GB" sz="1700"/>
              <a:t>Compliance with DP law will not guarantee compliance with the UK’s anti-discrimination legal framework, and vice-versa. </a:t>
            </a:r>
          </a:p>
        </p:txBody>
      </p:sp>
      <p:pic>
        <p:nvPicPr>
          <p:cNvPr id="5" name="Picture 4" descr="A close up of a logo&#10;&#10;Description automatically generated">
            <a:extLst>
              <a:ext uri="{FF2B5EF4-FFF2-40B4-BE49-F238E27FC236}">
                <a16:creationId xmlns:a16="http://schemas.microsoft.com/office/drawing/2014/main" id="{BE87A203-B18E-4530-B6E4-F1D3F8F12732}"/>
              </a:ext>
            </a:extLst>
          </p:cNvPr>
          <p:cNvPicPr>
            <a:picLocks noChangeAspect="1"/>
          </p:cNvPicPr>
          <p:nvPr/>
        </p:nvPicPr>
        <p:blipFill rotWithShape="1">
          <a:blip r:embed="rId2">
            <a:extLst>
              <a:ext uri="{28A0092B-C50C-407E-A947-70E740481C1C}">
                <a14:useLocalDpi xmlns:a14="http://schemas.microsoft.com/office/drawing/2010/main" val="0"/>
              </a:ext>
            </a:extLst>
          </a:blip>
          <a:srcRect l="28229" r="15546" b="1"/>
          <a:stretch/>
        </p:blipFill>
        <p:spPr>
          <a:xfrm>
            <a:off x="8020570" y="1916318"/>
            <a:ext cx="3135109" cy="3471012"/>
          </a:xfrm>
          <a:prstGeom prst="rect">
            <a:avLst/>
          </a:prstGeom>
        </p:spPr>
      </p:pic>
    </p:spTree>
    <p:extLst>
      <p:ext uri="{BB962C8B-B14F-4D97-AF65-F5344CB8AC3E}">
        <p14:creationId xmlns:p14="http://schemas.microsoft.com/office/powerpoint/2010/main" val="375557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C246-3C04-45B6-A9B8-77173C30285A}"/>
              </a:ext>
            </a:extLst>
          </p:cNvPr>
          <p:cNvSpPr>
            <a:spLocks noGrp="1"/>
          </p:cNvSpPr>
          <p:nvPr>
            <p:ph type="title"/>
          </p:nvPr>
        </p:nvSpPr>
        <p:spPr>
          <a:xfrm>
            <a:off x="1097280" y="286603"/>
            <a:ext cx="10058400" cy="1450757"/>
          </a:xfrm>
        </p:spPr>
        <p:txBody>
          <a:bodyPr>
            <a:normAutofit/>
          </a:bodyPr>
          <a:lstStyle/>
          <a:p>
            <a:r>
              <a:rPr lang="en-GB"/>
              <a:t>Why might an AI system lead to discrimination?	</a:t>
            </a:r>
          </a:p>
        </p:txBody>
      </p:sp>
      <p:sp>
        <p:nvSpPr>
          <p:cNvPr id="3" name="Content Placeholder 2">
            <a:extLst>
              <a:ext uri="{FF2B5EF4-FFF2-40B4-BE49-F238E27FC236}">
                <a16:creationId xmlns:a16="http://schemas.microsoft.com/office/drawing/2014/main" id="{D2793F55-F454-442E-B4F3-C945EFA55D49}"/>
              </a:ext>
            </a:extLst>
          </p:cNvPr>
          <p:cNvSpPr>
            <a:spLocks noGrp="1"/>
          </p:cNvSpPr>
          <p:nvPr>
            <p:ph idx="1"/>
          </p:nvPr>
        </p:nvSpPr>
        <p:spPr>
          <a:xfrm>
            <a:off x="1097279" y="1845734"/>
            <a:ext cx="6454987" cy="4023360"/>
          </a:xfrm>
        </p:spPr>
        <p:txBody>
          <a:bodyPr>
            <a:normAutofit/>
          </a:bodyPr>
          <a:lstStyle/>
          <a:p>
            <a:r>
              <a:rPr lang="en-GB"/>
              <a:t>There are several different reasons why an AI system might lead to discrimination:</a:t>
            </a:r>
          </a:p>
          <a:p>
            <a:pPr lvl="1"/>
            <a:r>
              <a:rPr lang="en-GB"/>
              <a:t>Imbalanced training data;</a:t>
            </a:r>
          </a:p>
          <a:p>
            <a:pPr lvl="1"/>
            <a:r>
              <a:rPr lang="en-GB"/>
              <a:t>Training data reflecting past discrimination;</a:t>
            </a:r>
          </a:p>
          <a:p>
            <a:pPr lvl="1"/>
            <a:r>
              <a:rPr lang="en-GB"/>
              <a:t>Prejudice or bias in the way variables are measured, labelled or aggregated;</a:t>
            </a:r>
          </a:p>
          <a:p>
            <a:pPr lvl="1"/>
            <a:r>
              <a:rPr lang="en-GB"/>
              <a:t>Biased cultural assumptions of developers;</a:t>
            </a:r>
          </a:p>
          <a:p>
            <a:pPr lvl="1"/>
            <a:r>
              <a:rPr lang="en-GB"/>
              <a:t>Inappropriately defined objectives; or</a:t>
            </a:r>
          </a:p>
          <a:p>
            <a:pPr lvl="1"/>
            <a:r>
              <a:rPr lang="en-GB"/>
              <a:t>The way the model is deployed.</a:t>
            </a:r>
          </a:p>
        </p:txBody>
      </p:sp>
      <p:pic>
        <p:nvPicPr>
          <p:cNvPr id="5" name="Picture 4" descr="A close up of a logo&#10;&#10;Description automatically generated">
            <a:extLst>
              <a:ext uri="{FF2B5EF4-FFF2-40B4-BE49-F238E27FC236}">
                <a16:creationId xmlns:a16="http://schemas.microsoft.com/office/drawing/2014/main" id="{71E39AB2-8504-438C-8380-C67995C64344}"/>
              </a:ext>
            </a:extLst>
          </p:cNvPr>
          <p:cNvPicPr>
            <a:picLocks noChangeAspect="1"/>
          </p:cNvPicPr>
          <p:nvPr/>
        </p:nvPicPr>
        <p:blipFill rotWithShape="1">
          <a:blip r:embed="rId2">
            <a:extLst>
              <a:ext uri="{28A0092B-C50C-407E-A947-70E740481C1C}">
                <a14:useLocalDpi xmlns:a14="http://schemas.microsoft.com/office/drawing/2010/main" val="0"/>
              </a:ext>
            </a:extLst>
          </a:blip>
          <a:srcRect l="28229" r="15546" b="1"/>
          <a:stretch/>
        </p:blipFill>
        <p:spPr>
          <a:xfrm>
            <a:off x="8020570" y="1916318"/>
            <a:ext cx="3135109" cy="3471012"/>
          </a:xfrm>
          <a:prstGeom prst="rect">
            <a:avLst/>
          </a:prstGeom>
        </p:spPr>
      </p:pic>
    </p:spTree>
    <p:extLst>
      <p:ext uri="{BB962C8B-B14F-4D97-AF65-F5344CB8AC3E}">
        <p14:creationId xmlns:p14="http://schemas.microsoft.com/office/powerpoint/2010/main" val="2083190944"/>
      </p:ext>
    </p:extLst>
  </p:cSld>
  <p:clrMapOvr>
    <a:masterClrMapping/>
  </p:clrMapOvr>
</p:sld>
</file>

<file path=ppt/theme/theme1.xml><?xml version="1.0" encoding="utf-8"?>
<a:theme xmlns:a="http://schemas.openxmlformats.org/drawingml/2006/main" name="Retrospect">
  <a:themeElements>
    <a:clrScheme name="Custom 10">
      <a:dk1>
        <a:srgbClr val="C41230"/>
      </a:dk1>
      <a:lt1>
        <a:sysClr val="window" lastClr="FFFFFF"/>
      </a:lt1>
      <a:dk2>
        <a:srgbClr val="000000"/>
      </a:dk2>
      <a:lt2>
        <a:srgbClr val="EFE9E5"/>
      </a:lt2>
      <a:accent1>
        <a:srgbClr val="C41230"/>
      </a:accent1>
      <a:accent2>
        <a:srgbClr val="003768"/>
      </a:accent2>
      <a:accent3>
        <a:srgbClr val="C3D0E3"/>
      </a:accent3>
      <a:accent4>
        <a:srgbClr val="EE3224"/>
      </a:accent4>
      <a:accent5>
        <a:srgbClr val="FFE153"/>
      </a:accent5>
      <a:accent6>
        <a:srgbClr val="00853F"/>
      </a:accent6>
      <a:hlink>
        <a:srgbClr val="0000FF"/>
      </a:hlink>
      <a:folHlink>
        <a:srgbClr val="FFFFFF"/>
      </a:folHlink>
    </a:clrScheme>
    <a:fontScheme name="CORPORATE">
      <a:majorFont>
        <a:latin typeface="Georgia"/>
        <a:ea typeface=""/>
        <a:cs typeface=""/>
      </a:majorFont>
      <a:minorFont>
        <a:latin typeface="Verdana"/>
        <a:ea typeface=""/>
        <a:cs typeface=""/>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Custom 10">
      <a:dk1>
        <a:srgbClr val="C41230"/>
      </a:dk1>
      <a:lt1>
        <a:sysClr val="window" lastClr="FFFFFF"/>
      </a:lt1>
      <a:dk2>
        <a:srgbClr val="000000"/>
      </a:dk2>
      <a:lt2>
        <a:srgbClr val="EFE9E5"/>
      </a:lt2>
      <a:accent1>
        <a:srgbClr val="C41230"/>
      </a:accent1>
      <a:accent2>
        <a:srgbClr val="003768"/>
      </a:accent2>
      <a:accent3>
        <a:srgbClr val="C3D0E3"/>
      </a:accent3>
      <a:accent4>
        <a:srgbClr val="EE3224"/>
      </a:accent4>
      <a:accent5>
        <a:srgbClr val="FFE153"/>
      </a:accent5>
      <a:accent6>
        <a:srgbClr val="00853F"/>
      </a:accent6>
      <a:hlink>
        <a:srgbClr val="0000FF"/>
      </a:hlink>
      <a:folHlink>
        <a:srgbClr val="FFFFFF"/>
      </a:folHlink>
    </a:clrScheme>
    <a:fontScheme name="CORPORATE">
      <a:majorFont>
        <a:latin typeface="Georgia"/>
        <a:ea typeface=""/>
        <a:cs typeface=""/>
      </a:majorFont>
      <a:minorFont>
        <a:latin typeface="Verdana"/>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03944148BEBE4198F1FEA931112B8B" ma:contentTypeVersion="6" ma:contentTypeDescription="Create a new document." ma:contentTypeScope="" ma:versionID="bbf727c4c4b0449402e4af7cacbc1a82">
  <xsd:schema xmlns:xsd="http://www.w3.org/2001/XMLSchema" xmlns:xs="http://www.w3.org/2001/XMLSchema" xmlns:p="http://schemas.microsoft.com/office/2006/metadata/properties" xmlns:ns2="408681e9-6ccc-4771-9dd7-f337b46eb408" xmlns:ns3="952e4dc9-8852-44d7-b88f-16411d4d868d" targetNamespace="http://schemas.microsoft.com/office/2006/metadata/properties" ma:root="true" ma:fieldsID="e2d36039f75bded556799853f3f40246" ns2:_="" ns3:_="">
    <xsd:import namespace="408681e9-6ccc-4771-9dd7-f337b46eb408"/>
    <xsd:import namespace="952e4dc9-8852-44d7-b88f-16411d4d868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8681e9-6ccc-4771-9dd7-f337b46eb4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2e4dc9-8852-44d7-b88f-16411d4d868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E7FDDE-1256-4FD9-A917-F74AEF7AAEA4}">
  <ds:schemaRefs>
    <ds:schemaRef ds:uri="408681e9-6ccc-4771-9dd7-f337b46eb408"/>
    <ds:schemaRef ds:uri="952e4dc9-8852-44d7-b88f-16411d4d86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55C632F-83AA-4952-95B7-E5E9E0CB8F6F}">
  <ds:schemaRefs>
    <ds:schemaRef ds:uri="http://schemas.microsoft.com/sharepoint/v3/contenttype/forms"/>
  </ds:schemaRefs>
</ds:datastoreItem>
</file>

<file path=customXml/itemProps3.xml><?xml version="1.0" encoding="utf-8"?>
<ds:datastoreItem xmlns:ds="http://schemas.openxmlformats.org/officeDocument/2006/customXml" ds:itemID="{175EA772-3F6E-4BC3-BC3F-8DFA8F8C1AB5}">
  <ds:schemaRefs>
    <ds:schemaRef ds:uri="408681e9-6ccc-4771-9dd7-f337b46eb408"/>
    <ds:schemaRef ds:uri="952e4dc9-8852-44d7-b88f-16411d4d868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Widescreen</PresentationFormat>
  <Paragraphs>116</Paragraphs>
  <Slides>18</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Georgia</vt:lpstr>
      <vt:lpstr>Segoe UI</vt:lpstr>
      <vt:lpstr>Verdana</vt:lpstr>
      <vt:lpstr>Retrospect</vt:lpstr>
      <vt:lpstr>1_Retrospect</vt:lpstr>
      <vt:lpstr>AI Lawfulness, Fairness, and Transparency</vt:lpstr>
      <vt:lpstr>Agenda</vt:lpstr>
      <vt:lpstr>Background</vt:lpstr>
      <vt:lpstr>What should we consider when deciding lawful bases?</vt:lpstr>
      <vt:lpstr>Which lawful bases should we consider?</vt:lpstr>
      <vt:lpstr>What lawful bases should we consider?</vt:lpstr>
      <vt:lpstr>What is the difference between ‘accuracy’ in data protection law and ‘statistical accuracy’ in AI?</vt:lpstr>
      <vt:lpstr>How should we address risks of bias and discrimination?</vt:lpstr>
      <vt:lpstr>Why might an AI system lead to discrimination? </vt:lpstr>
      <vt:lpstr>How should we address risks of bias and discrimination?</vt:lpstr>
      <vt:lpstr>What does the law say about transparency and AI?</vt:lpstr>
      <vt:lpstr>Types of explanation</vt:lpstr>
      <vt:lpstr>Process-based vs outcome-based explanations</vt:lpstr>
      <vt:lpstr>When should an explanation be provided?</vt:lpstr>
      <vt:lpstr>Building an explanation</vt:lpstr>
      <vt:lpstr>Next steps</vt:lpstr>
      <vt:lpstr>Any 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Lawfulness, Fairness, and Transparency</dc:title>
  <dc:creator>Abigail Hackston</dc:creator>
  <cp:lastModifiedBy>Alister Pearson</cp:lastModifiedBy>
  <cp:revision>1</cp:revision>
  <dcterms:created xsi:type="dcterms:W3CDTF">2020-10-21T14:18:42Z</dcterms:created>
  <dcterms:modified xsi:type="dcterms:W3CDTF">2020-10-22T10:50:58Z</dcterms:modified>
</cp:coreProperties>
</file>