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1" r:id="rId2"/>
    <p:sldId id="266" r:id="rId3"/>
    <p:sldId id="270" r:id="rId4"/>
    <p:sldId id="27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4" d="100"/>
          <a:sy n="94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E0B7F7-1A5B-4C76-9F93-E7311595D275}" type="datetimeFigureOut">
              <a:rPr lang="en-GB" smtClean="0"/>
              <a:t>15/08/2013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CDBA7F-F732-435C-BE8D-AF44475E4F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93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CDBA7F-F732-435C-BE8D-AF44475E4F8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496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52DAA-08F6-4E89-9CFD-05CDD08E4A9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196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93B94-6AED-4D8D-B892-8A33AD789776}" type="datetimeFigureOut">
              <a:rPr lang="en-GB" smtClean="0"/>
              <a:t>15/08/2013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41E1D-6E9C-4ADB-868F-F722D641C3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647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93B94-6AED-4D8D-B892-8A33AD789776}" type="datetimeFigureOut">
              <a:rPr lang="en-GB" smtClean="0"/>
              <a:t>15/08/2013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41E1D-6E9C-4ADB-868F-F722D641C3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787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93B94-6AED-4D8D-B892-8A33AD789776}" type="datetimeFigureOut">
              <a:rPr lang="en-GB" smtClean="0"/>
              <a:t>15/08/2013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41E1D-6E9C-4ADB-868F-F722D641C3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05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93B94-6AED-4D8D-B892-8A33AD789776}" type="datetimeFigureOut">
              <a:rPr lang="en-GB" smtClean="0"/>
              <a:t>15/08/2013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41E1D-6E9C-4ADB-868F-F722D641C3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748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93B94-6AED-4D8D-B892-8A33AD789776}" type="datetimeFigureOut">
              <a:rPr lang="en-GB" smtClean="0"/>
              <a:t>15/08/2013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41E1D-6E9C-4ADB-868F-F722D641C3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64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93B94-6AED-4D8D-B892-8A33AD789776}" type="datetimeFigureOut">
              <a:rPr lang="en-GB" smtClean="0"/>
              <a:t>15/08/2013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41E1D-6E9C-4ADB-868F-F722D641C3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292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93B94-6AED-4D8D-B892-8A33AD789776}" type="datetimeFigureOut">
              <a:rPr lang="en-GB" smtClean="0"/>
              <a:t>15/08/2013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41E1D-6E9C-4ADB-868F-F722D641C3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878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IC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3164" y="418730"/>
            <a:ext cx="6560598" cy="461640"/>
          </a:xfrm>
          <a:ln>
            <a:noFill/>
          </a:ln>
        </p:spPr>
        <p:txBody>
          <a:bodyPr>
            <a:noAutofit/>
          </a:bodyPr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098959"/>
            <a:ext cx="1209028" cy="622517"/>
          </a:xfrm>
        </p:spPr>
        <p:txBody>
          <a:bodyPr/>
          <a:lstStyle/>
          <a:p>
            <a:endParaRPr lang="en-GB" dirty="0"/>
          </a:p>
        </p:txBody>
      </p:sp>
      <p:cxnSp>
        <p:nvCxnSpPr>
          <p:cNvPr id="7" name="Straight Arrow Connector 6"/>
          <p:cNvCxnSpPr/>
          <p:nvPr userDrawn="1"/>
        </p:nvCxnSpPr>
        <p:spPr>
          <a:xfrm>
            <a:off x="363985" y="1038687"/>
            <a:ext cx="8469298" cy="17756"/>
          </a:xfrm>
          <a:prstGeom prst="straightConnector1">
            <a:avLst/>
          </a:prstGeom>
          <a:ln w="25400">
            <a:solidFill>
              <a:srgbClr val="7030A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 userDrawn="1"/>
        </p:nvCxnSpPr>
        <p:spPr>
          <a:xfrm>
            <a:off x="363985" y="196789"/>
            <a:ext cx="8469298" cy="17756"/>
          </a:xfrm>
          <a:prstGeom prst="straightConnector1">
            <a:avLst/>
          </a:prstGeom>
          <a:ln w="9525">
            <a:solidFill>
              <a:srgbClr val="7030A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 userDrawn="1"/>
        </p:nvSpPr>
        <p:spPr>
          <a:xfrm>
            <a:off x="363985" y="292963"/>
            <a:ext cx="701335" cy="65694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 userDrawn="1"/>
        </p:nvSpPr>
        <p:spPr>
          <a:xfrm>
            <a:off x="519343" y="260672"/>
            <a:ext cx="3906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endParaRPr lang="en-GB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38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IC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 flipV="1">
            <a:off x="204186" y="763480"/>
            <a:ext cx="8522564" cy="3551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3781887" y="275208"/>
            <a:ext cx="49448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Lesson 4 • No secrets? Freedom of information</a:t>
            </a:r>
            <a:endParaRPr lang="en-GB" sz="11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290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93B94-6AED-4D8D-B892-8A33AD789776}" type="datetimeFigureOut">
              <a:rPr lang="en-GB" smtClean="0"/>
              <a:t>15/08/2013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41E1D-6E9C-4ADB-868F-F722D641C3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298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93B94-6AED-4D8D-B892-8A33AD789776}" type="datetimeFigureOut">
              <a:rPr lang="en-GB" smtClean="0"/>
              <a:t>15/08/2013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41E1D-6E9C-4ADB-868F-F722D641C3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84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93B94-6AED-4D8D-B892-8A33AD789776}" type="datetimeFigureOut">
              <a:rPr lang="en-GB" smtClean="0"/>
              <a:t>15/08/2013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41E1D-6E9C-4ADB-868F-F722D641C3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459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vimeo.com/65572280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</a:t>
            </a:r>
            <a:r>
              <a:rPr lang="en-US" dirty="0" smtClean="0"/>
              <a:t>secrets</a:t>
            </a:r>
            <a:r>
              <a:rPr lang="en-US" dirty="0"/>
              <a:t>? Freedom of information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568" y="1392976"/>
            <a:ext cx="8353887" cy="5048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07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00669" y="1515328"/>
            <a:ext cx="779995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 the end of the session, you will:</a:t>
            </a:r>
          </a:p>
          <a:p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	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understand 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your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right to know under</a:t>
            </a:r>
          </a:p>
          <a:p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the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Freedom of Information Act;</a:t>
            </a:r>
          </a:p>
          <a:p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understand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to make a freedom</a:t>
            </a:r>
          </a:p>
          <a:p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of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information (FOI) request; and</a:t>
            </a:r>
          </a:p>
          <a:p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appreciate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impact some past</a:t>
            </a:r>
          </a:p>
          <a:p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FOI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requests have had on individuals</a:t>
            </a:r>
          </a:p>
          <a:p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and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society.</a:t>
            </a:r>
            <a:endParaRPr lang="en-GB" sz="2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26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190" y="1486728"/>
            <a:ext cx="1431402" cy="2155388"/>
          </a:xfrm>
          <a:prstGeom prst="rect">
            <a:avLst/>
          </a:prstGeom>
        </p:spPr>
      </p:pic>
      <p:pic>
        <p:nvPicPr>
          <p:cNvPr id="5" name="Picture 4" descr="Dial 101 if it isn't an emergency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04333" y="1784695"/>
            <a:ext cx="1953956" cy="184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Albert the Anaconda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6369" y="4182734"/>
            <a:ext cx="3470670" cy="2038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24145" y="984444"/>
            <a:ext cx="7496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 they all have in common?</a:t>
            </a:r>
            <a:endParaRPr lang="en-GB" sz="28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49779" y="3555171"/>
            <a:ext cx="2016224" cy="371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400" b="1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Pound coins</a:t>
            </a:r>
            <a:endParaRPr lang="en-GB" sz="1400" b="1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62333" y="6108078"/>
            <a:ext cx="1950764" cy="371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400" b="1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Police officers</a:t>
            </a:r>
            <a:endParaRPr lang="en-GB" sz="1400" b="1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73592" y="6304407"/>
            <a:ext cx="2016224" cy="371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400" b="1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Albert the </a:t>
            </a:r>
            <a:r>
              <a:rPr lang="en-GB" sz="14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en-GB" sz="1400" b="1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nake</a:t>
            </a:r>
            <a:endParaRPr lang="en-GB" sz="1400" b="1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07549" y="3683959"/>
            <a:ext cx="234752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400" b="1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Police phone line 101</a:t>
            </a:r>
            <a:endParaRPr lang="en-GB" sz="1400" b="1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971" y="2441103"/>
            <a:ext cx="2321487" cy="3483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01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792" y="1256845"/>
            <a:ext cx="6638413" cy="397497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00846" y="5596915"/>
            <a:ext cx="6142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Freedom of 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information –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­­Tick </a:t>
            </a:r>
            <a:r>
              <a:rPr lang="en-GB" sz="2400" dirty="0" err="1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en-GB" sz="2400" dirty="0" err="1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ock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GB" sz="24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42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347</TotalTime>
  <Words>47</Words>
  <Application>Microsoft Office PowerPoint</Application>
  <PresentationFormat>On-screen Show (4:3)</PresentationFormat>
  <Paragraphs>18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No secrets? Freedom of information</vt:lpstr>
      <vt:lpstr>Lesson objectives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ICO Schools Project - Secondary Resources - Lesson Plan Four</dc:title>
  <dc:creator>Information Commissioner's Office</dc:creator>
  <cp:keywords>Information Commissioner, Information Commissioner's Office, ICO, Freedom of Information Act, Data Protection Act, Personal Data, Personal Information, Access to Information, Education, Resources For schools, Request For Information</cp:keywords>
  <cp:lastModifiedBy>Laura Wyatt</cp:lastModifiedBy>
  <cp:revision>69</cp:revision>
  <dcterms:created xsi:type="dcterms:W3CDTF">2013-07-15T15:09:54Z</dcterms:created>
  <dcterms:modified xsi:type="dcterms:W3CDTF">2013-08-15T09:45:32Z</dcterms:modified>
</cp:coreProperties>
</file>